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sldIdLst>
    <p:sldId id="256" r:id="rId2"/>
    <p:sldId id="264" r:id="rId3"/>
    <p:sldId id="259" r:id="rId4"/>
    <p:sldId id="265" r:id="rId5"/>
    <p:sldId id="257" r:id="rId6"/>
    <p:sldId id="266" r:id="rId7"/>
    <p:sldId id="258" r:id="rId8"/>
    <p:sldId id="267" r:id="rId9"/>
    <p:sldId id="263" r:id="rId10"/>
    <p:sldId id="269" r:id="rId11"/>
    <p:sldId id="262" r:id="rId12"/>
    <p:sldId id="270" r:id="rId13"/>
    <p:sldId id="271" r:id="rId14"/>
    <p:sldId id="272" r:id="rId15"/>
    <p:sldId id="268" r:id="rId16"/>
    <p:sldId id="261" r:id="rId1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0893" autoAdjust="0"/>
  </p:normalViewPr>
  <p:slideViewPr>
    <p:cSldViewPr snapToGrid="0" snapToObjects="1">
      <p:cViewPr varScale="1">
        <p:scale>
          <a:sx n="86" d="100"/>
          <a:sy n="86" d="100"/>
        </p:scale>
        <p:origin x="1864" y="20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5F3CCCC-5628-8B4E-972E-9B678CBD871F}" type="doc">
      <dgm:prSet loTypeId="urn:microsoft.com/office/officeart/2008/layout/VerticalCurvedList" loCatId="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6503E1F-CB07-5B44-9F18-7E5F1251D1F4}">
      <dgm:prSet/>
      <dgm:spPr/>
      <dgm:t>
        <a:bodyPr/>
        <a:lstStyle/>
        <a:p>
          <a:pPr rtl="0"/>
          <a:r>
            <a:rPr lang="en-US" b="1" dirty="0" smtClean="0"/>
            <a:t>Data Source</a:t>
          </a:r>
          <a:endParaRPr lang="en-US" dirty="0"/>
        </a:p>
      </dgm:t>
    </dgm:pt>
    <dgm:pt modelId="{8F07202E-8576-514A-A45C-19F17D723172}" type="parTrans" cxnId="{23AFBD24-BCAE-2B42-A871-AD33D615A299}">
      <dgm:prSet/>
      <dgm:spPr/>
      <dgm:t>
        <a:bodyPr/>
        <a:lstStyle/>
        <a:p>
          <a:endParaRPr lang="en-US"/>
        </a:p>
      </dgm:t>
    </dgm:pt>
    <dgm:pt modelId="{22B1FFB4-8163-3541-AA1F-CE6B8B00FC4C}" type="sibTrans" cxnId="{23AFBD24-BCAE-2B42-A871-AD33D615A299}">
      <dgm:prSet/>
      <dgm:spPr/>
      <dgm:t>
        <a:bodyPr/>
        <a:lstStyle/>
        <a:p>
          <a:endParaRPr lang="en-US"/>
        </a:p>
      </dgm:t>
    </dgm:pt>
    <dgm:pt modelId="{46342535-2562-1046-925B-48BFFD50137A}">
      <dgm:prSet/>
      <dgm:spPr/>
      <dgm:t>
        <a:bodyPr/>
        <a:lstStyle/>
        <a:p>
          <a:pPr rtl="0"/>
          <a:r>
            <a:rPr lang="en-US" b="1" smtClean="0"/>
            <a:t>Methodology </a:t>
          </a:r>
          <a:endParaRPr lang="en-US"/>
        </a:p>
      </dgm:t>
    </dgm:pt>
    <dgm:pt modelId="{E8823045-BB1C-1543-95E6-C5ABA7E38995}" type="parTrans" cxnId="{102785BB-261A-A243-BDDA-EF2AA11B5E4A}">
      <dgm:prSet/>
      <dgm:spPr/>
      <dgm:t>
        <a:bodyPr/>
        <a:lstStyle/>
        <a:p>
          <a:endParaRPr lang="en-US"/>
        </a:p>
      </dgm:t>
    </dgm:pt>
    <dgm:pt modelId="{AF5329A7-01BA-DF41-8D38-A287BD9F8064}" type="sibTrans" cxnId="{102785BB-261A-A243-BDDA-EF2AA11B5E4A}">
      <dgm:prSet/>
      <dgm:spPr/>
      <dgm:t>
        <a:bodyPr/>
        <a:lstStyle/>
        <a:p>
          <a:endParaRPr lang="en-US"/>
        </a:p>
      </dgm:t>
    </dgm:pt>
    <dgm:pt modelId="{FC56E12B-BE24-BD43-81BB-94CE1AD46DD2}">
      <dgm:prSet/>
      <dgm:spPr/>
      <dgm:t>
        <a:bodyPr/>
        <a:lstStyle/>
        <a:p>
          <a:pPr rtl="0"/>
          <a:r>
            <a:rPr lang="en-US" b="1" smtClean="0"/>
            <a:t>Analysis </a:t>
          </a:r>
          <a:endParaRPr lang="en-US"/>
        </a:p>
      </dgm:t>
    </dgm:pt>
    <dgm:pt modelId="{28EFE2A6-9A13-C044-AF37-C49B6970FCBB}" type="parTrans" cxnId="{6811F167-04E0-0A47-AFC3-1E43119BCBB5}">
      <dgm:prSet/>
      <dgm:spPr/>
      <dgm:t>
        <a:bodyPr/>
        <a:lstStyle/>
        <a:p>
          <a:endParaRPr lang="en-US"/>
        </a:p>
      </dgm:t>
    </dgm:pt>
    <dgm:pt modelId="{12C3990C-1C8F-1841-A4AC-901490E18D12}" type="sibTrans" cxnId="{6811F167-04E0-0A47-AFC3-1E43119BCBB5}">
      <dgm:prSet/>
      <dgm:spPr/>
      <dgm:t>
        <a:bodyPr/>
        <a:lstStyle/>
        <a:p>
          <a:endParaRPr lang="en-US"/>
        </a:p>
      </dgm:t>
    </dgm:pt>
    <dgm:pt modelId="{DA3C4265-DCE7-1D40-95DC-12B4D8BA769D}">
      <dgm:prSet/>
      <dgm:spPr/>
      <dgm:t>
        <a:bodyPr/>
        <a:lstStyle/>
        <a:p>
          <a:pPr rtl="0"/>
          <a:r>
            <a:rPr lang="en-US" b="1" dirty="0" smtClean="0"/>
            <a:t>Conclusion</a:t>
          </a:r>
          <a:endParaRPr lang="en-US" dirty="0"/>
        </a:p>
      </dgm:t>
    </dgm:pt>
    <dgm:pt modelId="{2BB10914-DBE0-1B41-945C-3466659FB952}" type="parTrans" cxnId="{2590DEAB-2363-004F-AD00-C8CC7DA7BEA9}">
      <dgm:prSet/>
      <dgm:spPr/>
      <dgm:t>
        <a:bodyPr/>
        <a:lstStyle/>
        <a:p>
          <a:endParaRPr lang="en-US"/>
        </a:p>
      </dgm:t>
    </dgm:pt>
    <dgm:pt modelId="{DE026225-9B19-684A-9C5C-C7ED14EBF21F}" type="sibTrans" cxnId="{2590DEAB-2363-004F-AD00-C8CC7DA7BEA9}">
      <dgm:prSet/>
      <dgm:spPr/>
      <dgm:t>
        <a:bodyPr/>
        <a:lstStyle/>
        <a:p>
          <a:endParaRPr lang="en-US"/>
        </a:p>
      </dgm:t>
    </dgm:pt>
    <dgm:pt modelId="{8BA226F7-9B3F-DA42-8217-2B2E83489980}">
      <dgm:prSet/>
      <dgm:spPr/>
      <dgm:t>
        <a:bodyPr/>
        <a:lstStyle/>
        <a:p>
          <a:pPr rtl="0"/>
          <a:r>
            <a:rPr lang="en-US" dirty="0" smtClean="0"/>
            <a:t>Introduction</a:t>
          </a:r>
          <a:endParaRPr lang="en-US" dirty="0"/>
        </a:p>
      </dgm:t>
    </dgm:pt>
    <dgm:pt modelId="{DCA19231-2C3C-8F49-8947-A1C5472E50E3}" type="parTrans" cxnId="{652BDDD3-160A-C943-B99C-28C34E9258F4}">
      <dgm:prSet/>
      <dgm:spPr/>
      <dgm:t>
        <a:bodyPr/>
        <a:lstStyle/>
        <a:p>
          <a:endParaRPr lang="en-US"/>
        </a:p>
      </dgm:t>
    </dgm:pt>
    <dgm:pt modelId="{16FB2E6A-A5FD-3249-A789-C095202FBDE5}" type="sibTrans" cxnId="{652BDDD3-160A-C943-B99C-28C34E9258F4}">
      <dgm:prSet/>
      <dgm:spPr/>
      <dgm:t>
        <a:bodyPr/>
        <a:lstStyle/>
        <a:p>
          <a:endParaRPr lang="en-US"/>
        </a:p>
      </dgm:t>
    </dgm:pt>
    <dgm:pt modelId="{1E0B4702-74AB-4640-9F8F-B6E98FB81802}" type="pres">
      <dgm:prSet presAssocID="{D5F3CCCC-5628-8B4E-972E-9B678CBD871F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4712986D-27A2-0448-8B6E-0A1980046C48}" type="pres">
      <dgm:prSet presAssocID="{D5F3CCCC-5628-8B4E-972E-9B678CBD871F}" presName="Name1" presStyleCnt="0"/>
      <dgm:spPr/>
    </dgm:pt>
    <dgm:pt modelId="{421660AC-88F9-A641-81D9-355F49C969BF}" type="pres">
      <dgm:prSet presAssocID="{D5F3CCCC-5628-8B4E-972E-9B678CBD871F}" presName="cycle" presStyleCnt="0"/>
      <dgm:spPr/>
    </dgm:pt>
    <dgm:pt modelId="{EDC04D5D-FFE7-BB44-875C-0062129898F5}" type="pres">
      <dgm:prSet presAssocID="{D5F3CCCC-5628-8B4E-972E-9B678CBD871F}" presName="srcNode" presStyleLbl="node1" presStyleIdx="0" presStyleCnt="5"/>
      <dgm:spPr/>
    </dgm:pt>
    <dgm:pt modelId="{E05C5ADF-69EE-AB42-8C7A-B60A607DCD44}" type="pres">
      <dgm:prSet presAssocID="{D5F3CCCC-5628-8B4E-972E-9B678CBD871F}" presName="conn" presStyleLbl="parChTrans1D2" presStyleIdx="0" presStyleCnt="1"/>
      <dgm:spPr/>
      <dgm:t>
        <a:bodyPr/>
        <a:lstStyle/>
        <a:p>
          <a:endParaRPr lang="en-US"/>
        </a:p>
      </dgm:t>
    </dgm:pt>
    <dgm:pt modelId="{77B284FB-C659-6F43-8D4D-901776B66635}" type="pres">
      <dgm:prSet presAssocID="{D5F3CCCC-5628-8B4E-972E-9B678CBD871F}" presName="extraNode" presStyleLbl="node1" presStyleIdx="0" presStyleCnt="5"/>
      <dgm:spPr/>
    </dgm:pt>
    <dgm:pt modelId="{71A47626-8386-8F48-9DC2-993736020E21}" type="pres">
      <dgm:prSet presAssocID="{D5F3CCCC-5628-8B4E-972E-9B678CBD871F}" presName="dstNode" presStyleLbl="node1" presStyleIdx="0" presStyleCnt="5"/>
      <dgm:spPr/>
    </dgm:pt>
    <dgm:pt modelId="{F0C78C56-8924-684F-971B-CC9C33891A12}" type="pres">
      <dgm:prSet presAssocID="{8BA226F7-9B3F-DA42-8217-2B2E83489980}" presName="text_1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5562E6F-D58D-9243-A468-1938CFBAE5DD}" type="pres">
      <dgm:prSet presAssocID="{8BA226F7-9B3F-DA42-8217-2B2E83489980}" presName="accent_1" presStyleCnt="0"/>
      <dgm:spPr/>
    </dgm:pt>
    <dgm:pt modelId="{F275857B-D24D-9C4C-B0AB-A832EB2FCA66}" type="pres">
      <dgm:prSet presAssocID="{8BA226F7-9B3F-DA42-8217-2B2E83489980}" presName="accentRepeatNode" presStyleLbl="solidFgAcc1" presStyleIdx="0" presStyleCnt="5" custAng="6644619"/>
      <dgm:spPr>
        <a:solidFill>
          <a:srgbClr val="FF0000"/>
        </a:solidFill>
      </dgm:spPr>
    </dgm:pt>
    <dgm:pt modelId="{F06AD184-43AE-894B-B452-94403F399A5B}" type="pres">
      <dgm:prSet presAssocID="{46503E1F-CB07-5B44-9F18-7E5F1251D1F4}" presName="text_2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B1E742D-EA0E-C543-BAC7-7B0EF61AF1BF}" type="pres">
      <dgm:prSet presAssocID="{46503E1F-CB07-5B44-9F18-7E5F1251D1F4}" presName="accent_2" presStyleCnt="0"/>
      <dgm:spPr/>
    </dgm:pt>
    <dgm:pt modelId="{1BA354B2-BE8F-CD41-A300-5DFA43649630}" type="pres">
      <dgm:prSet presAssocID="{46503E1F-CB07-5B44-9F18-7E5F1251D1F4}" presName="accentRepeatNode" presStyleLbl="solidFgAcc1" presStyleIdx="1" presStyleCnt="5"/>
      <dgm:spPr/>
    </dgm:pt>
    <dgm:pt modelId="{5C210D42-B098-C74D-A29C-756FB87BBACE}" type="pres">
      <dgm:prSet presAssocID="{46342535-2562-1046-925B-48BFFD50137A}" presName="text_3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1F9553F-DD72-1E4E-83BB-815E3DD0AFC9}" type="pres">
      <dgm:prSet presAssocID="{46342535-2562-1046-925B-48BFFD50137A}" presName="accent_3" presStyleCnt="0"/>
      <dgm:spPr/>
    </dgm:pt>
    <dgm:pt modelId="{BFEDFE3D-D552-C042-929F-9FE07120465A}" type="pres">
      <dgm:prSet presAssocID="{46342535-2562-1046-925B-48BFFD50137A}" presName="accentRepeatNode" presStyleLbl="solidFgAcc1" presStyleIdx="2" presStyleCnt="5"/>
      <dgm:spPr/>
    </dgm:pt>
    <dgm:pt modelId="{3E76246E-8F38-6242-8B45-124D7F065528}" type="pres">
      <dgm:prSet presAssocID="{FC56E12B-BE24-BD43-81BB-94CE1AD46DD2}" presName="text_4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3543882-14A1-0446-89D1-47B34E61389D}" type="pres">
      <dgm:prSet presAssocID="{FC56E12B-BE24-BD43-81BB-94CE1AD46DD2}" presName="accent_4" presStyleCnt="0"/>
      <dgm:spPr/>
    </dgm:pt>
    <dgm:pt modelId="{648AEF6C-D97F-8D4F-842A-0C257B709C2C}" type="pres">
      <dgm:prSet presAssocID="{FC56E12B-BE24-BD43-81BB-94CE1AD46DD2}" presName="accentRepeatNode" presStyleLbl="solidFgAcc1" presStyleIdx="3" presStyleCnt="5"/>
      <dgm:spPr/>
    </dgm:pt>
    <dgm:pt modelId="{282F3B38-AF1E-164A-833C-77422FBE2230}" type="pres">
      <dgm:prSet presAssocID="{DA3C4265-DCE7-1D40-95DC-12B4D8BA769D}" presName="text_5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631F093-4205-854F-B9B5-73BD55A438F9}" type="pres">
      <dgm:prSet presAssocID="{DA3C4265-DCE7-1D40-95DC-12B4D8BA769D}" presName="accent_5" presStyleCnt="0"/>
      <dgm:spPr/>
    </dgm:pt>
    <dgm:pt modelId="{AF96D94B-B380-D34E-B6E6-7E5BC9208824}" type="pres">
      <dgm:prSet presAssocID="{DA3C4265-DCE7-1D40-95DC-12B4D8BA769D}" presName="accentRepeatNode" presStyleLbl="solidFgAcc1" presStyleIdx="4" presStyleCnt="5"/>
      <dgm:spPr/>
    </dgm:pt>
  </dgm:ptLst>
  <dgm:cxnLst>
    <dgm:cxn modelId="{275EC16C-AC14-6343-A51F-7D7843A12A70}" type="presOf" srcId="{D5F3CCCC-5628-8B4E-972E-9B678CBD871F}" destId="{1E0B4702-74AB-4640-9F8F-B6E98FB81802}" srcOrd="0" destOrd="0" presId="urn:microsoft.com/office/officeart/2008/layout/VerticalCurvedList"/>
    <dgm:cxn modelId="{A6E7ABBF-C435-954C-ADE5-F0C42E4D13B8}" type="presOf" srcId="{46342535-2562-1046-925B-48BFFD50137A}" destId="{5C210D42-B098-C74D-A29C-756FB87BBACE}" srcOrd="0" destOrd="0" presId="urn:microsoft.com/office/officeart/2008/layout/VerticalCurvedList"/>
    <dgm:cxn modelId="{5D6381B6-77E7-2247-9A7B-E2ED1C43673D}" type="presOf" srcId="{8BA226F7-9B3F-DA42-8217-2B2E83489980}" destId="{F0C78C56-8924-684F-971B-CC9C33891A12}" srcOrd="0" destOrd="0" presId="urn:microsoft.com/office/officeart/2008/layout/VerticalCurvedList"/>
    <dgm:cxn modelId="{2590DEAB-2363-004F-AD00-C8CC7DA7BEA9}" srcId="{D5F3CCCC-5628-8B4E-972E-9B678CBD871F}" destId="{DA3C4265-DCE7-1D40-95DC-12B4D8BA769D}" srcOrd="4" destOrd="0" parTransId="{2BB10914-DBE0-1B41-945C-3466659FB952}" sibTransId="{DE026225-9B19-684A-9C5C-C7ED14EBF21F}"/>
    <dgm:cxn modelId="{119F829C-7733-EC4D-831F-7D2546B63777}" type="presOf" srcId="{16FB2E6A-A5FD-3249-A789-C095202FBDE5}" destId="{E05C5ADF-69EE-AB42-8C7A-B60A607DCD44}" srcOrd="0" destOrd="0" presId="urn:microsoft.com/office/officeart/2008/layout/VerticalCurvedList"/>
    <dgm:cxn modelId="{3EBD8363-8B11-6C44-900F-43215D205DA9}" type="presOf" srcId="{46503E1F-CB07-5B44-9F18-7E5F1251D1F4}" destId="{F06AD184-43AE-894B-B452-94403F399A5B}" srcOrd="0" destOrd="0" presId="urn:microsoft.com/office/officeart/2008/layout/VerticalCurvedList"/>
    <dgm:cxn modelId="{6811F167-04E0-0A47-AFC3-1E43119BCBB5}" srcId="{D5F3CCCC-5628-8B4E-972E-9B678CBD871F}" destId="{FC56E12B-BE24-BD43-81BB-94CE1AD46DD2}" srcOrd="3" destOrd="0" parTransId="{28EFE2A6-9A13-C044-AF37-C49B6970FCBB}" sibTransId="{12C3990C-1C8F-1841-A4AC-901490E18D12}"/>
    <dgm:cxn modelId="{0F499CFD-E806-1149-883C-C14791C8499D}" type="presOf" srcId="{DA3C4265-DCE7-1D40-95DC-12B4D8BA769D}" destId="{282F3B38-AF1E-164A-833C-77422FBE2230}" srcOrd="0" destOrd="0" presId="urn:microsoft.com/office/officeart/2008/layout/VerticalCurvedList"/>
    <dgm:cxn modelId="{102785BB-261A-A243-BDDA-EF2AA11B5E4A}" srcId="{D5F3CCCC-5628-8B4E-972E-9B678CBD871F}" destId="{46342535-2562-1046-925B-48BFFD50137A}" srcOrd="2" destOrd="0" parTransId="{E8823045-BB1C-1543-95E6-C5ABA7E38995}" sibTransId="{AF5329A7-01BA-DF41-8D38-A287BD9F8064}"/>
    <dgm:cxn modelId="{23AFBD24-BCAE-2B42-A871-AD33D615A299}" srcId="{D5F3CCCC-5628-8B4E-972E-9B678CBD871F}" destId="{46503E1F-CB07-5B44-9F18-7E5F1251D1F4}" srcOrd="1" destOrd="0" parTransId="{8F07202E-8576-514A-A45C-19F17D723172}" sibTransId="{22B1FFB4-8163-3541-AA1F-CE6B8B00FC4C}"/>
    <dgm:cxn modelId="{652BDDD3-160A-C943-B99C-28C34E9258F4}" srcId="{D5F3CCCC-5628-8B4E-972E-9B678CBD871F}" destId="{8BA226F7-9B3F-DA42-8217-2B2E83489980}" srcOrd="0" destOrd="0" parTransId="{DCA19231-2C3C-8F49-8947-A1C5472E50E3}" sibTransId="{16FB2E6A-A5FD-3249-A789-C095202FBDE5}"/>
    <dgm:cxn modelId="{60ABE496-45B4-A44F-8F59-DB27CCB2A116}" type="presOf" srcId="{FC56E12B-BE24-BD43-81BB-94CE1AD46DD2}" destId="{3E76246E-8F38-6242-8B45-124D7F065528}" srcOrd="0" destOrd="0" presId="urn:microsoft.com/office/officeart/2008/layout/VerticalCurvedList"/>
    <dgm:cxn modelId="{280101AF-0A6A-F04D-BDA5-6696C61327FF}" type="presParOf" srcId="{1E0B4702-74AB-4640-9F8F-B6E98FB81802}" destId="{4712986D-27A2-0448-8B6E-0A1980046C48}" srcOrd="0" destOrd="0" presId="urn:microsoft.com/office/officeart/2008/layout/VerticalCurvedList"/>
    <dgm:cxn modelId="{EC9465BE-3A73-9947-A876-4DDC85DFC35A}" type="presParOf" srcId="{4712986D-27A2-0448-8B6E-0A1980046C48}" destId="{421660AC-88F9-A641-81D9-355F49C969BF}" srcOrd="0" destOrd="0" presId="urn:microsoft.com/office/officeart/2008/layout/VerticalCurvedList"/>
    <dgm:cxn modelId="{A48769EE-A631-5847-859B-4D15348F01C2}" type="presParOf" srcId="{421660AC-88F9-A641-81D9-355F49C969BF}" destId="{EDC04D5D-FFE7-BB44-875C-0062129898F5}" srcOrd="0" destOrd="0" presId="urn:microsoft.com/office/officeart/2008/layout/VerticalCurvedList"/>
    <dgm:cxn modelId="{85DA8CE1-E9CA-B04A-B62F-B9D7CD5C6063}" type="presParOf" srcId="{421660AC-88F9-A641-81D9-355F49C969BF}" destId="{E05C5ADF-69EE-AB42-8C7A-B60A607DCD44}" srcOrd="1" destOrd="0" presId="urn:microsoft.com/office/officeart/2008/layout/VerticalCurvedList"/>
    <dgm:cxn modelId="{4B3FC266-CCF4-3747-9F7F-889CF9C5B9E1}" type="presParOf" srcId="{421660AC-88F9-A641-81D9-355F49C969BF}" destId="{77B284FB-C659-6F43-8D4D-901776B66635}" srcOrd="2" destOrd="0" presId="urn:microsoft.com/office/officeart/2008/layout/VerticalCurvedList"/>
    <dgm:cxn modelId="{A3947F9B-347C-3B40-A933-352A43AD433A}" type="presParOf" srcId="{421660AC-88F9-A641-81D9-355F49C969BF}" destId="{71A47626-8386-8F48-9DC2-993736020E21}" srcOrd="3" destOrd="0" presId="urn:microsoft.com/office/officeart/2008/layout/VerticalCurvedList"/>
    <dgm:cxn modelId="{117C6484-DF55-DD47-A269-C4B9874630CB}" type="presParOf" srcId="{4712986D-27A2-0448-8B6E-0A1980046C48}" destId="{F0C78C56-8924-684F-971B-CC9C33891A12}" srcOrd="1" destOrd="0" presId="urn:microsoft.com/office/officeart/2008/layout/VerticalCurvedList"/>
    <dgm:cxn modelId="{5E34C9E1-D224-B541-8D5C-3552EE129C38}" type="presParOf" srcId="{4712986D-27A2-0448-8B6E-0A1980046C48}" destId="{35562E6F-D58D-9243-A468-1938CFBAE5DD}" srcOrd="2" destOrd="0" presId="urn:microsoft.com/office/officeart/2008/layout/VerticalCurvedList"/>
    <dgm:cxn modelId="{DB94C9F1-39F9-244A-9C7E-7A7074624E97}" type="presParOf" srcId="{35562E6F-D58D-9243-A468-1938CFBAE5DD}" destId="{F275857B-D24D-9C4C-B0AB-A832EB2FCA66}" srcOrd="0" destOrd="0" presId="urn:microsoft.com/office/officeart/2008/layout/VerticalCurvedList"/>
    <dgm:cxn modelId="{2DE92FD7-9784-5948-A2F0-A3B367EA3C4C}" type="presParOf" srcId="{4712986D-27A2-0448-8B6E-0A1980046C48}" destId="{F06AD184-43AE-894B-B452-94403F399A5B}" srcOrd="3" destOrd="0" presId="urn:microsoft.com/office/officeart/2008/layout/VerticalCurvedList"/>
    <dgm:cxn modelId="{3CF64B46-D008-7341-8979-45EE8DF0932A}" type="presParOf" srcId="{4712986D-27A2-0448-8B6E-0A1980046C48}" destId="{9B1E742D-EA0E-C543-BAC7-7B0EF61AF1BF}" srcOrd="4" destOrd="0" presId="urn:microsoft.com/office/officeart/2008/layout/VerticalCurvedList"/>
    <dgm:cxn modelId="{7FE03D01-1372-ED40-9801-669B1A53864B}" type="presParOf" srcId="{9B1E742D-EA0E-C543-BAC7-7B0EF61AF1BF}" destId="{1BA354B2-BE8F-CD41-A300-5DFA43649630}" srcOrd="0" destOrd="0" presId="urn:microsoft.com/office/officeart/2008/layout/VerticalCurvedList"/>
    <dgm:cxn modelId="{F004C20F-A267-344E-B450-3453BC8CBBE4}" type="presParOf" srcId="{4712986D-27A2-0448-8B6E-0A1980046C48}" destId="{5C210D42-B098-C74D-A29C-756FB87BBACE}" srcOrd="5" destOrd="0" presId="urn:microsoft.com/office/officeart/2008/layout/VerticalCurvedList"/>
    <dgm:cxn modelId="{21037147-4EB7-584D-B0B9-C1259AFB1F68}" type="presParOf" srcId="{4712986D-27A2-0448-8B6E-0A1980046C48}" destId="{01F9553F-DD72-1E4E-83BB-815E3DD0AFC9}" srcOrd="6" destOrd="0" presId="urn:microsoft.com/office/officeart/2008/layout/VerticalCurvedList"/>
    <dgm:cxn modelId="{AF57BE6B-632C-B042-B18A-3123CBDBB979}" type="presParOf" srcId="{01F9553F-DD72-1E4E-83BB-815E3DD0AFC9}" destId="{BFEDFE3D-D552-C042-929F-9FE07120465A}" srcOrd="0" destOrd="0" presId="urn:microsoft.com/office/officeart/2008/layout/VerticalCurvedList"/>
    <dgm:cxn modelId="{EB1279C3-D0F0-C543-83A1-46637457D7F3}" type="presParOf" srcId="{4712986D-27A2-0448-8B6E-0A1980046C48}" destId="{3E76246E-8F38-6242-8B45-124D7F065528}" srcOrd="7" destOrd="0" presId="urn:microsoft.com/office/officeart/2008/layout/VerticalCurvedList"/>
    <dgm:cxn modelId="{E5642866-B1B1-984A-8DE4-E718ACBB7762}" type="presParOf" srcId="{4712986D-27A2-0448-8B6E-0A1980046C48}" destId="{53543882-14A1-0446-89D1-47B34E61389D}" srcOrd="8" destOrd="0" presId="urn:microsoft.com/office/officeart/2008/layout/VerticalCurvedList"/>
    <dgm:cxn modelId="{AF9F630F-54EC-8149-AECF-C72E9731038F}" type="presParOf" srcId="{53543882-14A1-0446-89D1-47B34E61389D}" destId="{648AEF6C-D97F-8D4F-842A-0C257B709C2C}" srcOrd="0" destOrd="0" presId="urn:microsoft.com/office/officeart/2008/layout/VerticalCurvedList"/>
    <dgm:cxn modelId="{D2137931-84D7-F641-813D-3E926379CEE1}" type="presParOf" srcId="{4712986D-27A2-0448-8B6E-0A1980046C48}" destId="{282F3B38-AF1E-164A-833C-77422FBE2230}" srcOrd="9" destOrd="0" presId="urn:microsoft.com/office/officeart/2008/layout/VerticalCurvedList"/>
    <dgm:cxn modelId="{B53F3FFB-9E32-E149-807D-2395ABCE066B}" type="presParOf" srcId="{4712986D-27A2-0448-8B6E-0A1980046C48}" destId="{9631F093-4205-854F-B9B5-73BD55A438F9}" srcOrd="10" destOrd="0" presId="urn:microsoft.com/office/officeart/2008/layout/VerticalCurvedList"/>
    <dgm:cxn modelId="{DEEE3454-5411-FF43-93CB-CE20767B99CB}" type="presParOf" srcId="{9631F093-4205-854F-B9B5-73BD55A438F9}" destId="{AF96D94B-B380-D34E-B6E6-7E5BC9208824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5F3CCCC-5628-8B4E-972E-9B678CBD871F}" type="doc">
      <dgm:prSet loTypeId="urn:microsoft.com/office/officeart/2008/layout/VerticalCurvedList" loCatId="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6503E1F-CB07-5B44-9F18-7E5F1251D1F4}">
      <dgm:prSet/>
      <dgm:spPr/>
      <dgm:t>
        <a:bodyPr/>
        <a:lstStyle/>
        <a:p>
          <a:pPr rtl="0"/>
          <a:r>
            <a:rPr lang="en-US" b="1" dirty="0" smtClean="0"/>
            <a:t>Data Source</a:t>
          </a:r>
          <a:endParaRPr lang="en-US" dirty="0"/>
        </a:p>
      </dgm:t>
    </dgm:pt>
    <dgm:pt modelId="{8F07202E-8576-514A-A45C-19F17D723172}" type="parTrans" cxnId="{23AFBD24-BCAE-2B42-A871-AD33D615A299}">
      <dgm:prSet/>
      <dgm:spPr/>
      <dgm:t>
        <a:bodyPr/>
        <a:lstStyle/>
        <a:p>
          <a:endParaRPr lang="en-US"/>
        </a:p>
      </dgm:t>
    </dgm:pt>
    <dgm:pt modelId="{22B1FFB4-8163-3541-AA1F-CE6B8B00FC4C}" type="sibTrans" cxnId="{23AFBD24-BCAE-2B42-A871-AD33D615A299}">
      <dgm:prSet/>
      <dgm:spPr/>
      <dgm:t>
        <a:bodyPr/>
        <a:lstStyle/>
        <a:p>
          <a:endParaRPr lang="en-US"/>
        </a:p>
      </dgm:t>
    </dgm:pt>
    <dgm:pt modelId="{46342535-2562-1046-925B-48BFFD50137A}">
      <dgm:prSet/>
      <dgm:spPr/>
      <dgm:t>
        <a:bodyPr/>
        <a:lstStyle/>
        <a:p>
          <a:pPr rtl="0"/>
          <a:r>
            <a:rPr lang="en-US" b="1" smtClean="0"/>
            <a:t>Methodology </a:t>
          </a:r>
          <a:endParaRPr lang="en-US"/>
        </a:p>
      </dgm:t>
    </dgm:pt>
    <dgm:pt modelId="{E8823045-BB1C-1543-95E6-C5ABA7E38995}" type="parTrans" cxnId="{102785BB-261A-A243-BDDA-EF2AA11B5E4A}">
      <dgm:prSet/>
      <dgm:spPr/>
      <dgm:t>
        <a:bodyPr/>
        <a:lstStyle/>
        <a:p>
          <a:endParaRPr lang="en-US"/>
        </a:p>
      </dgm:t>
    </dgm:pt>
    <dgm:pt modelId="{AF5329A7-01BA-DF41-8D38-A287BD9F8064}" type="sibTrans" cxnId="{102785BB-261A-A243-BDDA-EF2AA11B5E4A}">
      <dgm:prSet/>
      <dgm:spPr/>
      <dgm:t>
        <a:bodyPr/>
        <a:lstStyle/>
        <a:p>
          <a:endParaRPr lang="en-US"/>
        </a:p>
      </dgm:t>
    </dgm:pt>
    <dgm:pt modelId="{FC56E12B-BE24-BD43-81BB-94CE1AD46DD2}">
      <dgm:prSet/>
      <dgm:spPr/>
      <dgm:t>
        <a:bodyPr/>
        <a:lstStyle/>
        <a:p>
          <a:pPr rtl="0"/>
          <a:r>
            <a:rPr lang="en-US" b="1" smtClean="0"/>
            <a:t>Analysis </a:t>
          </a:r>
          <a:endParaRPr lang="en-US"/>
        </a:p>
      </dgm:t>
    </dgm:pt>
    <dgm:pt modelId="{28EFE2A6-9A13-C044-AF37-C49B6970FCBB}" type="parTrans" cxnId="{6811F167-04E0-0A47-AFC3-1E43119BCBB5}">
      <dgm:prSet/>
      <dgm:spPr/>
      <dgm:t>
        <a:bodyPr/>
        <a:lstStyle/>
        <a:p>
          <a:endParaRPr lang="en-US"/>
        </a:p>
      </dgm:t>
    </dgm:pt>
    <dgm:pt modelId="{12C3990C-1C8F-1841-A4AC-901490E18D12}" type="sibTrans" cxnId="{6811F167-04E0-0A47-AFC3-1E43119BCBB5}">
      <dgm:prSet/>
      <dgm:spPr/>
      <dgm:t>
        <a:bodyPr/>
        <a:lstStyle/>
        <a:p>
          <a:endParaRPr lang="en-US"/>
        </a:p>
      </dgm:t>
    </dgm:pt>
    <dgm:pt modelId="{DA3C4265-DCE7-1D40-95DC-12B4D8BA769D}">
      <dgm:prSet/>
      <dgm:spPr/>
      <dgm:t>
        <a:bodyPr/>
        <a:lstStyle/>
        <a:p>
          <a:pPr rtl="0"/>
          <a:r>
            <a:rPr lang="en-US" b="1" dirty="0" smtClean="0"/>
            <a:t>Conclusion</a:t>
          </a:r>
          <a:endParaRPr lang="en-US" dirty="0"/>
        </a:p>
      </dgm:t>
    </dgm:pt>
    <dgm:pt modelId="{2BB10914-DBE0-1B41-945C-3466659FB952}" type="parTrans" cxnId="{2590DEAB-2363-004F-AD00-C8CC7DA7BEA9}">
      <dgm:prSet/>
      <dgm:spPr/>
      <dgm:t>
        <a:bodyPr/>
        <a:lstStyle/>
        <a:p>
          <a:endParaRPr lang="en-US"/>
        </a:p>
      </dgm:t>
    </dgm:pt>
    <dgm:pt modelId="{DE026225-9B19-684A-9C5C-C7ED14EBF21F}" type="sibTrans" cxnId="{2590DEAB-2363-004F-AD00-C8CC7DA7BEA9}">
      <dgm:prSet/>
      <dgm:spPr/>
      <dgm:t>
        <a:bodyPr/>
        <a:lstStyle/>
        <a:p>
          <a:endParaRPr lang="en-US"/>
        </a:p>
      </dgm:t>
    </dgm:pt>
    <dgm:pt modelId="{8BA226F7-9B3F-DA42-8217-2B2E83489980}">
      <dgm:prSet/>
      <dgm:spPr/>
      <dgm:t>
        <a:bodyPr/>
        <a:lstStyle/>
        <a:p>
          <a:pPr rtl="0"/>
          <a:r>
            <a:rPr lang="en-US" dirty="0" smtClean="0"/>
            <a:t>Introduction</a:t>
          </a:r>
          <a:endParaRPr lang="en-US" dirty="0"/>
        </a:p>
      </dgm:t>
    </dgm:pt>
    <dgm:pt modelId="{DCA19231-2C3C-8F49-8947-A1C5472E50E3}" type="parTrans" cxnId="{652BDDD3-160A-C943-B99C-28C34E9258F4}">
      <dgm:prSet/>
      <dgm:spPr/>
      <dgm:t>
        <a:bodyPr/>
        <a:lstStyle/>
        <a:p>
          <a:endParaRPr lang="en-US"/>
        </a:p>
      </dgm:t>
    </dgm:pt>
    <dgm:pt modelId="{16FB2E6A-A5FD-3249-A789-C095202FBDE5}" type="sibTrans" cxnId="{652BDDD3-160A-C943-B99C-28C34E9258F4}">
      <dgm:prSet/>
      <dgm:spPr/>
      <dgm:t>
        <a:bodyPr/>
        <a:lstStyle/>
        <a:p>
          <a:endParaRPr lang="en-US"/>
        </a:p>
      </dgm:t>
    </dgm:pt>
    <dgm:pt modelId="{1E0B4702-74AB-4640-9F8F-B6E98FB81802}" type="pres">
      <dgm:prSet presAssocID="{D5F3CCCC-5628-8B4E-972E-9B678CBD871F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4712986D-27A2-0448-8B6E-0A1980046C48}" type="pres">
      <dgm:prSet presAssocID="{D5F3CCCC-5628-8B4E-972E-9B678CBD871F}" presName="Name1" presStyleCnt="0"/>
      <dgm:spPr/>
    </dgm:pt>
    <dgm:pt modelId="{421660AC-88F9-A641-81D9-355F49C969BF}" type="pres">
      <dgm:prSet presAssocID="{D5F3CCCC-5628-8B4E-972E-9B678CBD871F}" presName="cycle" presStyleCnt="0"/>
      <dgm:spPr/>
    </dgm:pt>
    <dgm:pt modelId="{EDC04D5D-FFE7-BB44-875C-0062129898F5}" type="pres">
      <dgm:prSet presAssocID="{D5F3CCCC-5628-8B4E-972E-9B678CBD871F}" presName="srcNode" presStyleLbl="node1" presStyleIdx="0" presStyleCnt="5"/>
      <dgm:spPr/>
    </dgm:pt>
    <dgm:pt modelId="{E05C5ADF-69EE-AB42-8C7A-B60A607DCD44}" type="pres">
      <dgm:prSet presAssocID="{D5F3CCCC-5628-8B4E-972E-9B678CBD871F}" presName="conn" presStyleLbl="parChTrans1D2" presStyleIdx="0" presStyleCnt="1"/>
      <dgm:spPr/>
      <dgm:t>
        <a:bodyPr/>
        <a:lstStyle/>
        <a:p>
          <a:endParaRPr lang="en-US"/>
        </a:p>
      </dgm:t>
    </dgm:pt>
    <dgm:pt modelId="{77B284FB-C659-6F43-8D4D-901776B66635}" type="pres">
      <dgm:prSet presAssocID="{D5F3CCCC-5628-8B4E-972E-9B678CBD871F}" presName="extraNode" presStyleLbl="node1" presStyleIdx="0" presStyleCnt="5"/>
      <dgm:spPr/>
    </dgm:pt>
    <dgm:pt modelId="{71A47626-8386-8F48-9DC2-993736020E21}" type="pres">
      <dgm:prSet presAssocID="{D5F3CCCC-5628-8B4E-972E-9B678CBD871F}" presName="dstNode" presStyleLbl="node1" presStyleIdx="0" presStyleCnt="5"/>
      <dgm:spPr/>
    </dgm:pt>
    <dgm:pt modelId="{F0C78C56-8924-684F-971B-CC9C33891A12}" type="pres">
      <dgm:prSet presAssocID="{8BA226F7-9B3F-DA42-8217-2B2E83489980}" presName="text_1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5562E6F-D58D-9243-A468-1938CFBAE5DD}" type="pres">
      <dgm:prSet presAssocID="{8BA226F7-9B3F-DA42-8217-2B2E83489980}" presName="accent_1" presStyleCnt="0"/>
      <dgm:spPr/>
    </dgm:pt>
    <dgm:pt modelId="{F275857B-D24D-9C4C-B0AB-A832EB2FCA66}" type="pres">
      <dgm:prSet presAssocID="{8BA226F7-9B3F-DA42-8217-2B2E83489980}" presName="accentRepeatNode" presStyleLbl="solidFgAcc1" presStyleIdx="0" presStyleCnt="5"/>
      <dgm:spPr/>
    </dgm:pt>
    <dgm:pt modelId="{F06AD184-43AE-894B-B452-94403F399A5B}" type="pres">
      <dgm:prSet presAssocID="{46503E1F-CB07-5B44-9F18-7E5F1251D1F4}" presName="text_2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B1E742D-EA0E-C543-BAC7-7B0EF61AF1BF}" type="pres">
      <dgm:prSet presAssocID="{46503E1F-CB07-5B44-9F18-7E5F1251D1F4}" presName="accent_2" presStyleCnt="0"/>
      <dgm:spPr/>
    </dgm:pt>
    <dgm:pt modelId="{1BA354B2-BE8F-CD41-A300-5DFA43649630}" type="pres">
      <dgm:prSet presAssocID="{46503E1F-CB07-5B44-9F18-7E5F1251D1F4}" presName="accentRepeatNode" presStyleLbl="solidFgAcc1" presStyleIdx="1" presStyleCnt="5"/>
      <dgm:spPr>
        <a:solidFill>
          <a:srgbClr val="F96A1B"/>
        </a:solidFill>
      </dgm:spPr>
    </dgm:pt>
    <dgm:pt modelId="{5C210D42-B098-C74D-A29C-756FB87BBACE}" type="pres">
      <dgm:prSet presAssocID="{46342535-2562-1046-925B-48BFFD50137A}" presName="text_3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1F9553F-DD72-1E4E-83BB-815E3DD0AFC9}" type="pres">
      <dgm:prSet presAssocID="{46342535-2562-1046-925B-48BFFD50137A}" presName="accent_3" presStyleCnt="0"/>
      <dgm:spPr/>
    </dgm:pt>
    <dgm:pt modelId="{BFEDFE3D-D552-C042-929F-9FE07120465A}" type="pres">
      <dgm:prSet presAssocID="{46342535-2562-1046-925B-48BFFD50137A}" presName="accentRepeatNode" presStyleLbl="solidFgAcc1" presStyleIdx="2" presStyleCnt="5"/>
      <dgm:spPr/>
    </dgm:pt>
    <dgm:pt modelId="{3E76246E-8F38-6242-8B45-124D7F065528}" type="pres">
      <dgm:prSet presAssocID="{FC56E12B-BE24-BD43-81BB-94CE1AD46DD2}" presName="text_4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3543882-14A1-0446-89D1-47B34E61389D}" type="pres">
      <dgm:prSet presAssocID="{FC56E12B-BE24-BD43-81BB-94CE1AD46DD2}" presName="accent_4" presStyleCnt="0"/>
      <dgm:spPr/>
    </dgm:pt>
    <dgm:pt modelId="{648AEF6C-D97F-8D4F-842A-0C257B709C2C}" type="pres">
      <dgm:prSet presAssocID="{FC56E12B-BE24-BD43-81BB-94CE1AD46DD2}" presName="accentRepeatNode" presStyleLbl="solidFgAcc1" presStyleIdx="3" presStyleCnt="5"/>
      <dgm:spPr/>
    </dgm:pt>
    <dgm:pt modelId="{282F3B38-AF1E-164A-833C-77422FBE2230}" type="pres">
      <dgm:prSet presAssocID="{DA3C4265-DCE7-1D40-95DC-12B4D8BA769D}" presName="text_5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631F093-4205-854F-B9B5-73BD55A438F9}" type="pres">
      <dgm:prSet presAssocID="{DA3C4265-DCE7-1D40-95DC-12B4D8BA769D}" presName="accent_5" presStyleCnt="0"/>
      <dgm:spPr/>
    </dgm:pt>
    <dgm:pt modelId="{AF96D94B-B380-D34E-B6E6-7E5BC9208824}" type="pres">
      <dgm:prSet presAssocID="{DA3C4265-DCE7-1D40-95DC-12B4D8BA769D}" presName="accentRepeatNode" presStyleLbl="solidFgAcc1" presStyleIdx="4" presStyleCnt="5"/>
      <dgm:spPr/>
    </dgm:pt>
  </dgm:ptLst>
  <dgm:cxnLst>
    <dgm:cxn modelId="{9341A52A-5D45-7B46-856D-894CC3D0ABF6}" type="presOf" srcId="{8BA226F7-9B3F-DA42-8217-2B2E83489980}" destId="{F0C78C56-8924-684F-971B-CC9C33891A12}" srcOrd="0" destOrd="0" presId="urn:microsoft.com/office/officeart/2008/layout/VerticalCurvedList"/>
    <dgm:cxn modelId="{2590DEAB-2363-004F-AD00-C8CC7DA7BEA9}" srcId="{D5F3CCCC-5628-8B4E-972E-9B678CBD871F}" destId="{DA3C4265-DCE7-1D40-95DC-12B4D8BA769D}" srcOrd="4" destOrd="0" parTransId="{2BB10914-DBE0-1B41-945C-3466659FB952}" sibTransId="{DE026225-9B19-684A-9C5C-C7ED14EBF21F}"/>
    <dgm:cxn modelId="{64B9C781-D25F-C640-B99D-AF772766D7CF}" type="presOf" srcId="{46342535-2562-1046-925B-48BFFD50137A}" destId="{5C210D42-B098-C74D-A29C-756FB87BBACE}" srcOrd="0" destOrd="0" presId="urn:microsoft.com/office/officeart/2008/layout/VerticalCurvedList"/>
    <dgm:cxn modelId="{4BB32BF4-F7DC-FC40-B2F6-58032172CA88}" type="presOf" srcId="{16FB2E6A-A5FD-3249-A789-C095202FBDE5}" destId="{E05C5ADF-69EE-AB42-8C7A-B60A607DCD44}" srcOrd="0" destOrd="0" presId="urn:microsoft.com/office/officeart/2008/layout/VerticalCurvedList"/>
    <dgm:cxn modelId="{19D072AB-3E49-F94E-A3EC-7A907619A217}" type="presOf" srcId="{46503E1F-CB07-5B44-9F18-7E5F1251D1F4}" destId="{F06AD184-43AE-894B-B452-94403F399A5B}" srcOrd="0" destOrd="0" presId="urn:microsoft.com/office/officeart/2008/layout/VerticalCurvedList"/>
    <dgm:cxn modelId="{6811F167-04E0-0A47-AFC3-1E43119BCBB5}" srcId="{D5F3CCCC-5628-8B4E-972E-9B678CBD871F}" destId="{FC56E12B-BE24-BD43-81BB-94CE1AD46DD2}" srcOrd="3" destOrd="0" parTransId="{28EFE2A6-9A13-C044-AF37-C49B6970FCBB}" sibTransId="{12C3990C-1C8F-1841-A4AC-901490E18D12}"/>
    <dgm:cxn modelId="{5F0321BF-5396-1944-818C-D8052C6C513D}" type="presOf" srcId="{D5F3CCCC-5628-8B4E-972E-9B678CBD871F}" destId="{1E0B4702-74AB-4640-9F8F-B6E98FB81802}" srcOrd="0" destOrd="0" presId="urn:microsoft.com/office/officeart/2008/layout/VerticalCurvedList"/>
    <dgm:cxn modelId="{7721FDE7-D53F-834E-8862-9A7B0EC05C8B}" type="presOf" srcId="{DA3C4265-DCE7-1D40-95DC-12B4D8BA769D}" destId="{282F3B38-AF1E-164A-833C-77422FBE2230}" srcOrd="0" destOrd="0" presId="urn:microsoft.com/office/officeart/2008/layout/VerticalCurvedList"/>
    <dgm:cxn modelId="{CEFDBEB8-9142-B649-875D-A0A73AEDD85B}" type="presOf" srcId="{FC56E12B-BE24-BD43-81BB-94CE1AD46DD2}" destId="{3E76246E-8F38-6242-8B45-124D7F065528}" srcOrd="0" destOrd="0" presId="urn:microsoft.com/office/officeart/2008/layout/VerticalCurvedList"/>
    <dgm:cxn modelId="{102785BB-261A-A243-BDDA-EF2AA11B5E4A}" srcId="{D5F3CCCC-5628-8B4E-972E-9B678CBD871F}" destId="{46342535-2562-1046-925B-48BFFD50137A}" srcOrd="2" destOrd="0" parTransId="{E8823045-BB1C-1543-95E6-C5ABA7E38995}" sibTransId="{AF5329A7-01BA-DF41-8D38-A287BD9F8064}"/>
    <dgm:cxn modelId="{23AFBD24-BCAE-2B42-A871-AD33D615A299}" srcId="{D5F3CCCC-5628-8B4E-972E-9B678CBD871F}" destId="{46503E1F-CB07-5B44-9F18-7E5F1251D1F4}" srcOrd="1" destOrd="0" parTransId="{8F07202E-8576-514A-A45C-19F17D723172}" sibTransId="{22B1FFB4-8163-3541-AA1F-CE6B8B00FC4C}"/>
    <dgm:cxn modelId="{652BDDD3-160A-C943-B99C-28C34E9258F4}" srcId="{D5F3CCCC-5628-8B4E-972E-9B678CBD871F}" destId="{8BA226F7-9B3F-DA42-8217-2B2E83489980}" srcOrd="0" destOrd="0" parTransId="{DCA19231-2C3C-8F49-8947-A1C5472E50E3}" sibTransId="{16FB2E6A-A5FD-3249-A789-C095202FBDE5}"/>
    <dgm:cxn modelId="{11D3014A-A034-4046-94FE-4C1AE91D4843}" type="presParOf" srcId="{1E0B4702-74AB-4640-9F8F-B6E98FB81802}" destId="{4712986D-27A2-0448-8B6E-0A1980046C48}" srcOrd="0" destOrd="0" presId="urn:microsoft.com/office/officeart/2008/layout/VerticalCurvedList"/>
    <dgm:cxn modelId="{C952D405-729F-9B4D-84F8-60BF74212600}" type="presParOf" srcId="{4712986D-27A2-0448-8B6E-0A1980046C48}" destId="{421660AC-88F9-A641-81D9-355F49C969BF}" srcOrd="0" destOrd="0" presId="urn:microsoft.com/office/officeart/2008/layout/VerticalCurvedList"/>
    <dgm:cxn modelId="{03EDD34A-BAE1-794B-B887-CB667C11301A}" type="presParOf" srcId="{421660AC-88F9-A641-81D9-355F49C969BF}" destId="{EDC04D5D-FFE7-BB44-875C-0062129898F5}" srcOrd="0" destOrd="0" presId="urn:microsoft.com/office/officeart/2008/layout/VerticalCurvedList"/>
    <dgm:cxn modelId="{135AD2B1-1871-CD4B-8440-C957E9E409F9}" type="presParOf" srcId="{421660AC-88F9-A641-81D9-355F49C969BF}" destId="{E05C5ADF-69EE-AB42-8C7A-B60A607DCD44}" srcOrd="1" destOrd="0" presId="urn:microsoft.com/office/officeart/2008/layout/VerticalCurvedList"/>
    <dgm:cxn modelId="{263B5158-5A32-0646-83CB-DB62EF9D4F57}" type="presParOf" srcId="{421660AC-88F9-A641-81D9-355F49C969BF}" destId="{77B284FB-C659-6F43-8D4D-901776B66635}" srcOrd="2" destOrd="0" presId="urn:microsoft.com/office/officeart/2008/layout/VerticalCurvedList"/>
    <dgm:cxn modelId="{FD7EA5C1-77B9-C642-B100-277BC0E99812}" type="presParOf" srcId="{421660AC-88F9-A641-81D9-355F49C969BF}" destId="{71A47626-8386-8F48-9DC2-993736020E21}" srcOrd="3" destOrd="0" presId="urn:microsoft.com/office/officeart/2008/layout/VerticalCurvedList"/>
    <dgm:cxn modelId="{E0C9FAEC-9BBD-3249-82C3-8ADDD82E495B}" type="presParOf" srcId="{4712986D-27A2-0448-8B6E-0A1980046C48}" destId="{F0C78C56-8924-684F-971B-CC9C33891A12}" srcOrd="1" destOrd="0" presId="urn:microsoft.com/office/officeart/2008/layout/VerticalCurvedList"/>
    <dgm:cxn modelId="{05827DBF-9A9B-7647-B188-A22AA109B7A7}" type="presParOf" srcId="{4712986D-27A2-0448-8B6E-0A1980046C48}" destId="{35562E6F-D58D-9243-A468-1938CFBAE5DD}" srcOrd="2" destOrd="0" presId="urn:microsoft.com/office/officeart/2008/layout/VerticalCurvedList"/>
    <dgm:cxn modelId="{067DBE56-7453-AA44-A101-FEBFEF616798}" type="presParOf" srcId="{35562E6F-D58D-9243-A468-1938CFBAE5DD}" destId="{F275857B-D24D-9C4C-B0AB-A832EB2FCA66}" srcOrd="0" destOrd="0" presId="urn:microsoft.com/office/officeart/2008/layout/VerticalCurvedList"/>
    <dgm:cxn modelId="{2D68A4FD-E51F-F14E-BCA9-C84FF433208E}" type="presParOf" srcId="{4712986D-27A2-0448-8B6E-0A1980046C48}" destId="{F06AD184-43AE-894B-B452-94403F399A5B}" srcOrd="3" destOrd="0" presId="urn:microsoft.com/office/officeart/2008/layout/VerticalCurvedList"/>
    <dgm:cxn modelId="{92C9A131-9225-9E40-8AB4-7EA9299D5A41}" type="presParOf" srcId="{4712986D-27A2-0448-8B6E-0A1980046C48}" destId="{9B1E742D-EA0E-C543-BAC7-7B0EF61AF1BF}" srcOrd="4" destOrd="0" presId="urn:microsoft.com/office/officeart/2008/layout/VerticalCurvedList"/>
    <dgm:cxn modelId="{61183E15-8A19-D441-B15F-B05B7D6E66C4}" type="presParOf" srcId="{9B1E742D-EA0E-C543-BAC7-7B0EF61AF1BF}" destId="{1BA354B2-BE8F-CD41-A300-5DFA43649630}" srcOrd="0" destOrd="0" presId="urn:microsoft.com/office/officeart/2008/layout/VerticalCurvedList"/>
    <dgm:cxn modelId="{A97B6E79-4B90-2F41-971F-71A29F0B445B}" type="presParOf" srcId="{4712986D-27A2-0448-8B6E-0A1980046C48}" destId="{5C210D42-B098-C74D-A29C-756FB87BBACE}" srcOrd="5" destOrd="0" presId="urn:microsoft.com/office/officeart/2008/layout/VerticalCurvedList"/>
    <dgm:cxn modelId="{C331CA1D-CDED-DF4A-86D8-1C0FCA9F239A}" type="presParOf" srcId="{4712986D-27A2-0448-8B6E-0A1980046C48}" destId="{01F9553F-DD72-1E4E-83BB-815E3DD0AFC9}" srcOrd="6" destOrd="0" presId="urn:microsoft.com/office/officeart/2008/layout/VerticalCurvedList"/>
    <dgm:cxn modelId="{A432C99B-0851-8E47-9EF8-D2D923AE7BB6}" type="presParOf" srcId="{01F9553F-DD72-1E4E-83BB-815E3DD0AFC9}" destId="{BFEDFE3D-D552-C042-929F-9FE07120465A}" srcOrd="0" destOrd="0" presId="urn:microsoft.com/office/officeart/2008/layout/VerticalCurvedList"/>
    <dgm:cxn modelId="{4462B13A-9111-BC44-B407-5E894F55A5F0}" type="presParOf" srcId="{4712986D-27A2-0448-8B6E-0A1980046C48}" destId="{3E76246E-8F38-6242-8B45-124D7F065528}" srcOrd="7" destOrd="0" presId="urn:microsoft.com/office/officeart/2008/layout/VerticalCurvedList"/>
    <dgm:cxn modelId="{F8C422DC-B153-8D48-ADAE-2EC4E2BF600B}" type="presParOf" srcId="{4712986D-27A2-0448-8B6E-0A1980046C48}" destId="{53543882-14A1-0446-89D1-47B34E61389D}" srcOrd="8" destOrd="0" presId="urn:microsoft.com/office/officeart/2008/layout/VerticalCurvedList"/>
    <dgm:cxn modelId="{FBD7A1FE-33EF-6941-8219-58C673A12AF8}" type="presParOf" srcId="{53543882-14A1-0446-89D1-47B34E61389D}" destId="{648AEF6C-D97F-8D4F-842A-0C257B709C2C}" srcOrd="0" destOrd="0" presId="urn:microsoft.com/office/officeart/2008/layout/VerticalCurvedList"/>
    <dgm:cxn modelId="{0F16F006-D6E6-4843-8BD4-AF9088ABE04E}" type="presParOf" srcId="{4712986D-27A2-0448-8B6E-0A1980046C48}" destId="{282F3B38-AF1E-164A-833C-77422FBE2230}" srcOrd="9" destOrd="0" presId="urn:microsoft.com/office/officeart/2008/layout/VerticalCurvedList"/>
    <dgm:cxn modelId="{BE4CBB89-0F09-A742-9901-CE712399C2EE}" type="presParOf" srcId="{4712986D-27A2-0448-8B6E-0A1980046C48}" destId="{9631F093-4205-854F-B9B5-73BD55A438F9}" srcOrd="10" destOrd="0" presId="urn:microsoft.com/office/officeart/2008/layout/VerticalCurvedList"/>
    <dgm:cxn modelId="{54A2ACA6-24C5-6843-8ACD-819C8EAF8A4D}" type="presParOf" srcId="{9631F093-4205-854F-B9B5-73BD55A438F9}" destId="{AF96D94B-B380-D34E-B6E6-7E5BC9208824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5F3CCCC-5628-8B4E-972E-9B678CBD871F}" type="doc">
      <dgm:prSet loTypeId="urn:microsoft.com/office/officeart/2008/layout/VerticalCurvedList" loCatId="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6503E1F-CB07-5B44-9F18-7E5F1251D1F4}">
      <dgm:prSet/>
      <dgm:spPr/>
      <dgm:t>
        <a:bodyPr/>
        <a:lstStyle/>
        <a:p>
          <a:pPr rtl="0"/>
          <a:r>
            <a:rPr lang="en-US" b="1" dirty="0" smtClean="0"/>
            <a:t>Data Source</a:t>
          </a:r>
          <a:endParaRPr lang="en-US" dirty="0"/>
        </a:p>
      </dgm:t>
    </dgm:pt>
    <dgm:pt modelId="{8F07202E-8576-514A-A45C-19F17D723172}" type="parTrans" cxnId="{23AFBD24-BCAE-2B42-A871-AD33D615A299}">
      <dgm:prSet/>
      <dgm:spPr/>
      <dgm:t>
        <a:bodyPr/>
        <a:lstStyle/>
        <a:p>
          <a:endParaRPr lang="en-US"/>
        </a:p>
      </dgm:t>
    </dgm:pt>
    <dgm:pt modelId="{22B1FFB4-8163-3541-AA1F-CE6B8B00FC4C}" type="sibTrans" cxnId="{23AFBD24-BCAE-2B42-A871-AD33D615A299}">
      <dgm:prSet/>
      <dgm:spPr/>
      <dgm:t>
        <a:bodyPr/>
        <a:lstStyle/>
        <a:p>
          <a:endParaRPr lang="en-US"/>
        </a:p>
      </dgm:t>
    </dgm:pt>
    <dgm:pt modelId="{46342535-2562-1046-925B-48BFFD50137A}">
      <dgm:prSet/>
      <dgm:spPr/>
      <dgm:t>
        <a:bodyPr/>
        <a:lstStyle/>
        <a:p>
          <a:pPr rtl="0"/>
          <a:r>
            <a:rPr lang="en-US" b="1" smtClean="0"/>
            <a:t>Methodology </a:t>
          </a:r>
          <a:endParaRPr lang="en-US"/>
        </a:p>
      </dgm:t>
    </dgm:pt>
    <dgm:pt modelId="{E8823045-BB1C-1543-95E6-C5ABA7E38995}" type="parTrans" cxnId="{102785BB-261A-A243-BDDA-EF2AA11B5E4A}">
      <dgm:prSet/>
      <dgm:spPr/>
      <dgm:t>
        <a:bodyPr/>
        <a:lstStyle/>
        <a:p>
          <a:endParaRPr lang="en-US"/>
        </a:p>
      </dgm:t>
    </dgm:pt>
    <dgm:pt modelId="{AF5329A7-01BA-DF41-8D38-A287BD9F8064}" type="sibTrans" cxnId="{102785BB-261A-A243-BDDA-EF2AA11B5E4A}">
      <dgm:prSet/>
      <dgm:spPr/>
      <dgm:t>
        <a:bodyPr/>
        <a:lstStyle/>
        <a:p>
          <a:endParaRPr lang="en-US"/>
        </a:p>
      </dgm:t>
    </dgm:pt>
    <dgm:pt modelId="{FC56E12B-BE24-BD43-81BB-94CE1AD46DD2}">
      <dgm:prSet/>
      <dgm:spPr/>
      <dgm:t>
        <a:bodyPr/>
        <a:lstStyle/>
        <a:p>
          <a:pPr rtl="0"/>
          <a:r>
            <a:rPr lang="en-US" b="1" smtClean="0"/>
            <a:t>Analysis </a:t>
          </a:r>
          <a:endParaRPr lang="en-US"/>
        </a:p>
      </dgm:t>
    </dgm:pt>
    <dgm:pt modelId="{28EFE2A6-9A13-C044-AF37-C49B6970FCBB}" type="parTrans" cxnId="{6811F167-04E0-0A47-AFC3-1E43119BCBB5}">
      <dgm:prSet/>
      <dgm:spPr/>
      <dgm:t>
        <a:bodyPr/>
        <a:lstStyle/>
        <a:p>
          <a:endParaRPr lang="en-US"/>
        </a:p>
      </dgm:t>
    </dgm:pt>
    <dgm:pt modelId="{12C3990C-1C8F-1841-A4AC-901490E18D12}" type="sibTrans" cxnId="{6811F167-04E0-0A47-AFC3-1E43119BCBB5}">
      <dgm:prSet/>
      <dgm:spPr/>
      <dgm:t>
        <a:bodyPr/>
        <a:lstStyle/>
        <a:p>
          <a:endParaRPr lang="en-US"/>
        </a:p>
      </dgm:t>
    </dgm:pt>
    <dgm:pt modelId="{DA3C4265-DCE7-1D40-95DC-12B4D8BA769D}">
      <dgm:prSet/>
      <dgm:spPr/>
      <dgm:t>
        <a:bodyPr/>
        <a:lstStyle/>
        <a:p>
          <a:pPr rtl="0"/>
          <a:r>
            <a:rPr lang="en-US" b="1" dirty="0" smtClean="0"/>
            <a:t>Conclusion</a:t>
          </a:r>
          <a:endParaRPr lang="en-US" dirty="0"/>
        </a:p>
      </dgm:t>
    </dgm:pt>
    <dgm:pt modelId="{2BB10914-DBE0-1B41-945C-3466659FB952}" type="parTrans" cxnId="{2590DEAB-2363-004F-AD00-C8CC7DA7BEA9}">
      <dgm:prSet/>
      <dgm:spPr/>
      <dgm:t>
        <a:bodyPr/>
        <a:lstStyle/>
        <a:p>
          <a:endParaRPr lang="en-US"/>
        </a:p>
      </dgm:t>
    </dgm:pt>
    <dgm:pt modelId="{DE026225-9B19-684A-9C5C-C7ED14EBF21F}" type="sibTrans" cxnId="{2590DEAB-2363-004F-AD00-C8CC7DA7BEA9}">
      <dgm:prSet/>
      <dgm:spPr/>
      <dgm:t>
        <a:bodyPr/>
        <a:lstStyle/>
        <a:p>
          <a:endParaRPr lang="en-US"/>
        </a:p>
      </dgm:t>
    </dgm:pt>
    <dgm:pt modelId="{8BA226F7-9B3F-DA42-8217-2B2E83489980}">
      <dgm:prSet/>
      <dgm:spPr/>
      <dgm:t>
        <a:bodyPr/>
        <a:lstStyle/>
        <a:p>
          <a:pPr rtl="0"/>
          <a:r>
            <a:rPr lang="en-US" dirty="0" smtClean="0"/>
            <a:t>Introduction</a:t>
          </a:r>
          <a:endParaRPr lang="en-US" dirty="0"/>
        </a:p>
      </dgm:t>
    </dgm:pt>
    <dgm:pt modelId="{DCA19231-2C3C-8F49-8947-A1C5472E50E3}" type="parTrans" cxnId="{652BDDD3-160A-C943-B99C-28C34E9258F4}">
      <dgm:prSet/>
      <dgm:spPr/>
      <dgm:t>
        <a:bodyPr/>
        <a:lstStyle/>
        <a:p>
          <a:endParaRPr lang="en-US"/>
        </a:p>
      </dgm:t>
    </dgm:pt>
    <dgm:pt modelId="{16FB2E6A-A5FD-3249-A789-C095202FBDE5}" type="sibTrans" cxnId="{652BDDD3-160A-C943-B99C-28C34E9258F4}">
      <dgm:prSet/>
      <dgm:spPr/>
      <dgm:t>
        <a:bodyPr/>
        <a:lstStyle/>
        <a:p>
          <a:endParaRPr lang="en-US"/>
        </a:p>
      </dgm:t>
    </dgm:pt>
    <dgm:pt modelId="{1E0B4702-74AB-4640-9F8F-B6E98FB81802}" type="pres">
      <dgm:prSet presAssocID="{D5F3CCCC-5628-8B4E-972E-9B678CBD871F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4712986D-27A2-0448-8B6E-0A1980046C48}" type="pres">
      <dgm:prSet presAssocID="{D5F3CCCC-5628-8B4E-972E-9B678CBD871F}" presName="Name1" presStyleCnt="0"/>
      <dgm:spPr/>
    </dgm:pt>
    <dgm:pt modelId="{421660AC-88F9-A641-81D9-355F49C969BF}" type="pres">
      <dgm:prSet presAssocID="{D5F3CCCC-5628-8B4E-972E-9B678CBD871F}" presName="cycle" presStyleCnt="0"/>
      <dgm:spPr/>
    </dgm:pt>
    <dgm:pt modelId="{EDC04D5D-FFE7-BB44-875C-0062129898F5}" type="pres">
      <dgm:prSet presAssocID="{D5F3CCCC-5628-8B4E-972E-9B678CBD871F}" presName="srcNode" presStyleLbl="node1" presStyleIdx="0" presStyleCnt="5"/>
      <dgm:spPr/>
    </dgm:pt>
    <dgm:pt modelId="{E05C5ADF-69EE-AB42-8C7A-B60A607DCD44}" type="pres">
      <dgm:prSet presAssocID="{D5F3CCCC-5628-8B4E-972E-9B678CBD871F}" presName="conn" presStyleLbl="parChTrans1D2" presStyleIdx="0" presStyleCnt="1"/>
      <dgm:spPr/>
      <dgm:t>
        <a:bodyPr/>
        <a:lstStyle/>
        <a:p>
          <a:endParaRPr lang="en-US"/>
        </a:p>
      </dgm:t>
    </dgm:pt>
    <dgm:pt modelId="{77B284FB-C659-6F43-8D4D-901776B66635}" type="pres">
      <dgm:prSet presAssocID="{D5F3CCCC-5628-8B4E-972E-9B678CBD871F}" presName="extraNode" presStyleLbl="node1" presStyleIdx="0" presStyleCnt="5"/>
      <dgm:spPr/>
    </dgm:pt>
    <dgm:pt modelId="{71A47626-8386-8F48-9DC2-993736020E21}" type="pres">
      <dgm:prSet presAssocID="{D5F3CCCC-5628-8B4E-972E-9B678CBD871F}" presName="dstNode" presStyleLbl="node1" presStyleIdx="0" presStyleCnt="5"/>
      <dgm:spPr/>
    </dgm:pt>
    <dgm:pt modelId="{F0C78C56-8924-684F-971B-CC9C33891A12}" type="pres">
      <dgm:prSet presAssocID="{8BA226F7-9B3F-DA42-8217-2B2E83489980}" presName="text_1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5562E6F-D58D-9243-A468-1938CFBAE5DD}" type="pres">
      <dgm:prSet presAssocID="{8BA226F7-9B3F-DA42-8217-2B2E83489980}" presName="accent_1" presStyleCnt="0"/>
      <dgm:spPr/>
    </dgm:pt>
    <dgm:pt modelId="{F275857B-D24D-9C4C-B0AB-A832EB2FCA66}" type="pres">
      <dgm:prSet presAssocID="{8BA226F7-9B3F-DA42-8217-2B2E83489980}" presName="accentRepeatNode" presStyleLbl="solidFgAcc1" presStyleIdx="0" presStyleCnt="5" custAng="6644619"/>
      <dgm:spPr>
        <a:solidFill>
          <a:schemeClr val="bg1"/>
        </a:solidFill>
      </dgm:spPr>
    </dgm:pt>
    <dgm:pt modelId="{F06AD184-43AE-894B-B452-94403F399A5B}" type="pres">
      <dgm:prSet presAssocID="{46503E1F-CB07-5B44-9F18-7E5F1251D1F4}" presName="text_2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B1E742D-EA0E-C543-BAC7-7B0EF61AF1BF}" type="pres">
      <dgm:prSet presAssocID="{46503E1F-CB07-5B44-9F18-7E5F1251D1F4}" presName="accent_2" presStyleCnt="0"/>
      <dgm:spPr/>
    </dgm:pt>
    <dgm:pt modelId="{1BA354B2-BE8F-CD41-A300-5DFA43649630}" type="pres">
      <dgm:prSet presAssocID="{46503E1F-CB07-5B44-9F18-7E5F1251D1F4}" presName="accentRepeatNode" presStyleLbl="solidFgAcc1" presStyleIdx="1" presStyleCnt="5"/>
      <dgm:spPr/>
    </dgm:pt>
    <dgm:pt modelId="{5C210D42-B098-C74D-A29C-756FB87BBACE}" type="pres">
      <dgm:prSet presAssocID="{46342535-2562-1046-925B-48BFFD50137A}" presName="text_3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1F9553F-DD72-1E4E-83BB-815E3DD0AFC9}" type="pres">
      <dgm:prSet presAssocID="{46342535-2562-1046-925B-48BFFD50137A}" presName="accent_3" presStyleCnt="0"/>
      <dgm:spPr/>
    </dgm:pt>
    <dgm:pt modelId="{BFEDFE3D-D552-C042-929F-9FE07120465A}" type="pres">
      <dgm:prSet presAssocID="{46342535-2562-1046-925B-48BFFD50137A}" presName="accentRepeatNode" presStyleLbl="solidFgAcc1" presStyleIdx="2" presStyleCnt="5"/>
      <dgm:spPr>
        <a:solidFill>
          <a:srgbClr val="FFFF00"/>
        </a:solidFill>
      </dgm:spPr>
    </dgm:pt>
    <dgm:pt modelId="{3E76246E-8F38-6242-8B45-124D7F065528}" type="pres">
      <dgm:prSet presAssocID="{FC56E12B-BE24-BD43-81BB-94CE1AD46DD2}" presName="text_4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3543882-14A1-0446-89D1-47B34E61389D}" type="pres">
      <dgm:prSet presAssocID="{FC56E12B-BE24-BD43-81BB-94CE1AD46DD2}" presName="accent_4" presStyleCnt="0"/>
      <dgm:spPr/>
    </dgm:pt>
    <dgm:pt modelId="{648AEF6C-D97F-8D4F-842A-0C257B709C2C}" type="pres">
      <dgm:prSet presAssocID="{FC56E12B-BE24-BD43-81BB-94CE1AD46DD2}" presName="accentRepeatNode" presStyleLbl="solidFgAcc1" presStyleIdx="3" presStyleCnt="5"/>
      <dgm:spPr/>
    </dgm:pt>
    <dgm:pt modelId="{282F3B38-AF1E-164A-833C-77422FBE2230}" type="pres">
      <dgm:prSet presAssocID="{DA3C4265-DCE7-1D40-95DC-12B4D8BA769D}" presName="text_5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631F093-4205-854F-B9B5-73BD55A438F9}" type="pres">
      <dgm:prSet presAssocID="{DA3C4265-DCE7-1D40-95DC-12B4D8BA769D}" presName="accent_5" presStyleCnt="0"/>
      <dgm:spPr/>
    </dgm:pt>
    <dgm:pt modelId="{AF96D94B-B380-D34E-B6E6-7E5BC9208824}" type="pres">
      <dgm:prSet presAssocID="{DA3C4265-DCE7-1D40-95DC-12B4D8BA769D}" presName="accentRepeatNode" presStyleLbl="solidFgAcc1" presStyleIdx="4" presStyleCnt="5"/>
      <dgm:spPr/>
    </dgm:pt>
  </dgm:ptLst>
  <dgm:cxnLst>
    <dgm:cxn modelId="{D8D6A03D-9B3C-6742-83F3-85D2641480FB}" type="presOf" srcId="{FC56E12B-BE24-BD43-81BB-94CE1AD46DD2}" destId="{3E76246E-8F38-6242-8B45-124D7F065528}" srcOrd="0" destOrd="0" presId="urn:microsoft.com/office/officeart/2008/layout/VerticalCurvedList"/>
    <dgm:cxn modelId="{324CB7D0-17A2-5147-85E6-92F2BECF72AF}" type="presOf" srcId="{46342535-2562-1046-925B-48BFFD50137A}" destId="{5C210D42-B098-C74D-A29C-756FB87BBACE}" srcOrd="0" destOrd="0" presId="urn:microsoft.com/office/officeart/2008/layout/VerticalCurvedList"/>
    <dgm:cxn modelId="{102785BB-261A-A243-BDDA-EF2AA11B5E4A}" srcId="{D5F3CCCC-5628-8B4E-972E-9B678CBD871F}" destId="{46342535-2562-1046-925B-48BFFD50137A}" srcOrd="2" destOrd="0" parTransId="{E8823045-BB1C-1543-95E6-C5ABA7E38995}" sibTransId="{AF5329A7-01BA-DF41-8D38-A287BD9F8064}"/>
    <dgm:cxn modelId="{96F70B04-29CB-754F-AF28-CB28386C6D1A}" type="presOf" srcId="{16FB2E6A-A5FD-3249-A789-C095202FBDE5}" destId="{E05C5ADF-69EE-AB42-8C7A-B60A607DCD44}" srcOrd="0" destOrd="0" presId="urn:microsoft.com/office/officeart/2008/layout/VerticalCurvedList"/>
    <dgm:cxn modelId="{6811F167-04E0-0A47-AFC3-1E43119BCBB5}" srcId="{D5F3CCCC-5628-8B4E-972E-9B678CBD871F}" destId="{FC56E12B-BE24-BD43-81BB-94CE1AD46DD2}" srcOrd="3" destOrd="0" parTransId="{28EFE2A6-9A13-C044-AF37-C49B6970FCBB}" sibTransId="{12C3990C-1C8F-1841-A4AC-901490E18D12}"/>
    <dgm:cxn modelId="{23AFBD24-BCAE-2B42-A871-AD33D615A299}" srcId="{D5F3CCCC-5628-8B4E-972E-9B678CBD871F}" destId="{46503E1F-CB07-5B44-9F18-7E5F1251D1F4}" srcOrd="1" destOrd="0" parTransId="{8F07202E-8576-514A-A45C-19F17D723172}" sibTransId="{22B1FFB4-8163-3541-AA1F-CE6B8B00FC4C}"/>
    <dgm:cxn modelId="{B5E6942E-884E-1547-90A7-960743C7A815}" type="presOf" srcId="{46503E1F-CB07-5B44-9F18-7E5F1251D1F4}" destId="{F06AD184-43AE-894B-B452-94403F399A5B}" srcOrd="0" destOrd="0" presId="urn:microsoft.com/office/officeart/2008/layout/VerticalCurvedList"/>
    <dgm:cxn modelId="{2590DEAB-2363-004F-AD00-C8CC7DA7BEA9}" srcId="{D5F3CCCC-5628-8B4E-972E-9B678CBD871F}" destId="{DA3C4265-DCE7-1D40-95DC-12B4D8BA769D}" srcOrd="4" destOrd="0" parTransId="{2BB10914-DBE0-1B41-945C-3466659FB952}" sibTransId="{DE026225-9B19-684A-9C5C-C7ED14EBF21F}"/>
    <dgm:cxn modelId="{E673390D-37EB-374A-B9D0-6D47D786510F}" type="presOf" srcId="{8BA226F7-9B3F-DA42-8217-2B2E83489980}" destId="{F0C78C56-8924-684F-971B-CC9C33891A12}" srcOrd="0" destOrd="0" presId="urn:microsoft.com/office/officeart/2008/layout/VerticalCurvedList"/>
    <dgm:cxn modelId="{823D35F5-70E1-8C46-BE5B-287FC9A2451E}" type="presOf" srcId="{DA3C4265-DCE7-1D40-95DC-12B4D8BA769D}" destId="{282F3B38-AF1E-164A-833C-77422FBE2230}" srcOrd="0" destOrd="0" presId="urn:microsoft.com/office/officeart/2008/layout/VerticalCurvedList"/>
    <dgm:cxn modelId="{BF6DE6B8-1307-D34E-B68C-881BC90822EA}" type="presOf" srcId="{D5F3CCCC-5628-8B4E-972E-9B678CBD871F}" destId="{1E0B4702-74AB-4640-9F8F-B6E98FB81802}" srcOrd="0" destOrd="0" presId="urn:microsoft.com/office/officeart/2008/layout/VerticalCurvedList"/>
    <dgm:cxn modelId="{652BDDD3-160A-C943-B99C-28C34E9258F4}" srcId="{D5F3CCCC-5628-8B4E-972E-9B678CBD871F}" destId="{8BA226F7-9B3F-DA42-8217-2B2E83489980}" srcOrd="0" destOrd="0" parTransId="{DCA19231-2C3C-8F49-8947-A1C5472E50E3}" sibTransId="{16FB2E6A-A5FD-3249-A789-C095202FBDE5}"/>
    <dgm:cxn modelId="{D1CDBF4B-FDCD-E641-AA4E-C84104FAACDE}" type="presParOf" srcId="{1E0B4702-74AB-4640-9F8F-B6E98FB81802}" destId="{4712986D-27A2-0448-8B6E-0A1980046C48}" srcOrd="0" destOrd="0" presId="urn:microsoft.com/office/officeart/2008/layout/VerticalCurvedList"/>
    <dgm:cxn modelId="{81D1C6F2-C754-7F44-B878-E17A27FAF08F}" type="presParOf" srcId="{4712986D-27A2-0448-8B6E-0A1980046C48}" destId="{421660AC-88F9-A641-81D9-355F49C969BF}" srcOrd="0" destOrd="0" presId="urn:microsoft.com/office/officeart/2008/layout/VerticalCurvedList"/>
    <dgm:cxn modelId="{344669B1-F5E0-5D40-B6BC-9BD5E31625DD}" type="presParOf" srcId="{421660AC-88F9-A641-81D9-355F49C969BF}" destId="{EDC04D5D-FFE7-BB44-875C-0062129898F5}" srcOrd="0" destOrd="0" presId="urn:microsoft.com/office/officeart/2008/layout/VerticalCurvedList"/>
    <dgm:cxn modelId="{FAD694F7-C867-5140-8AED-BF7510FD4DC6}" type="presParOf" srcId="{421660AC-88F9-A641-81D9-355F49C969BF}" destId="{E05C5ADF-69EE-AB42-8C7A-B60A607DCD44}" srcOrd="1" destOrd="0" presId="urn:microsoft.com/office/officeart/2008/layout/VerticalCurvedList"/>
    <dgm:cxn modelId="{B3FA3D04-F5F0-D74E-8AC0-AD4EBA0C7F25}" type="presParOf" srcId="{421660AC-88F9-A641-81D9-355F49C969BF}" destId="{77B284FB-C659-6F43-8D4D-901776B66635}" srcOrd="2" destOrd="0" presId="urn:microsoft.com/office/officeart/2008/layout/VerticalCurvedList"/>
    <dgm:cxn modelId="{626365E9-1F2B-6F4F-83C2-9AAF3446FFFC}" type="presParOf" srcId="{421660AC-88F9-A641-81D9-355F49C969BF}" destId="{71A47626-8386-8F48-9DC2-993736020E21}" srcOrd="3" destOrd="0" presId="urn:microsoft.com/office/officeart/2008/layout/VerticalCurvedList"/>
    <dgm:cxn modelId="{2C72F9C2-E981-D145-AB75-19C607A418B8}" type="presParOf" srcId="{4712986D-27A2-0448-8B6E-0A1980046C48}" destId="{F0C78C56-8924-684F-971B-CC9C33891A12}" srcOrd="1" destOrd="0" presId="urn:microsoft.com/office/officeart/2008/layout/VerticalCurvedList"/>
    <dgm:cxn modelId="{E1190862-25F3-8549-B7E3-2F00B89C67BD}" type="presParOf" srcId="{4712986D-27A2-0448-8B6E-0A1980046C48}" destId="{35562E6F-D58D-9243-A468-1938CFBAE5DD}" srcOrd="2" destOrd="0" presId="urn:microsoft.com/office/officeart/2008/layout/VerticalCurvedList"/>
    <dgm:cxn modelId="{0B5D10E2-9327-CD4C-BA81-38D6B83ADB9D}" type="presParOf" srcId="{35562E6F-D58D-9243-A468-1938CFBAE5DD}" destId="{F275857B-D24D-9C4C-B0AB-A832EB2FCA66}" srcOrd="0" destOrd="0" presId="urn:microsoft.com/office/officeart/2008/layout/VerticalCurvedList"/>
    <dgm:cxn modelId="{A97746A5-FC72-5944-9DBC-425CD5C89A67}" type="presParOf" srcId="{4712986D-27A2-0448-8B6E-0A1980046C48}" destId="{F06AD184-43AE-894B-B452-94403F399A5B}" srcOrd="3" destOrd="0" presId="urn:microsoft.com/office/officeart/2008/layout/VerticalCurvedList"/>
    <dgm:cxn modelId="{8B758C3C-6E7B-EF4E-8100-2A70581E6979}" type="presParOf" srcId="{4712986D-27A2-0448-8B6E-0A1980046C48}" destId="{9B1E742D-EA0E-C543-BAC7-7B0EF61AF1BF}" srcOrd="4" destOrd="0" presId="urn:microsoft.com/office/officeart/2008/layout/VerticalCurvedList"/>
    <dgm:cxn modelId="{3449C3B1-52A5-0048-A4BD-0589CBF7A50A}" type="presParOf" srcId="{9B1E742D-EA0E-C543-BAC7-7B0EF61AF1BF}" destId="{1BA354B2-BE8F-CD41-A300-5DFA43649630}" srcOrd="0" destOrd="0" presId="urn:microsoft.com/office/officeart/2008/layout/VerticalCurvedList"/>
    <dgm:cxn modelId="{6826F009-E9AC-A240-837C-9EC212E35F47}" type="presParOf" srcId="{4712986D-27A2-0448-8B6E-0A1980046C48}" destId="{5C210D42-B098-C74D-A29C-756FB87BBACE}" srcOrd="5" destOrd="0" presId="urn:microsoft.com/office/officeart/2008/layout/VerticalCurvedList"/>
    <dgm:cxn modelId="{405A44B5-DB63-9143-A66E-D8568B139EB7}" type="presParOf" srcId="{4712986D-27A2-0448-8B6E-0A1980046C48}" destId="{01F9553F-DD72-1E4E-83BB-815E3DD0AFC9}" srcOrd="6" destOrd="0" presId="urn:microsoft.com/office/officeart/2008/layout/VerticalCurvedList"/>
    <dgm:cxn modelId="{8541B77D-5048-7F4C-BC42-807C56FEB429}" type="presParOf" srcId="{01F9553F-DD72-1E4E-83BB-815E3DD0AFC9}" destId="{BFEDFE3D-D552-C042-929F-9FE07120465A}" srcOrd="0" destOrd="0" presId="urn:microsoft.com/office/officeart/2008/layout/VerticalCurvedList"/>
    <dgm:cxn modelId="{9B779CF2-0D26-9444-A35E-137AB9EF11BB}" type="presParOf" srcId="{4712986D-27A2-0448-8B6E-0A1980046C48}" destId="{3E76246E-8F38-6242-8B45-124D7F065528}" srcOrd="7" destOrd="0" presId="urn:microsoft.com/office/officeart/2008/layout/VerticalCurvedList"/>
    <dgm:cxn modelId="{1091710B-4D86-1543-BB64-7E2E2974EB26}" type="presParOf" srcId="{4712986D-27A2-0448-8B6E-0A1980046C48}" destId="{53543882-14A1-0446-89D1-47B34E61389D}" srcOrd="8" destOrd="0" presId="urn:microsoft.com/office/officeart/2008/layout/VerticalCurvedList"/>
    <dgm:cxn modelId="{E02213E5-C846-EE4C-8765-1DD188B290CE}" type="presParOf" srcId="{53543882-14A1-0446-89D1-47B34E61389D}" destId="{648AEF6C-D97F-8D4F-842A-0C257B709C2C}" srcOrd="0" destOrd="0" presId="urn:microsoft.com/office/officeart/2008/layout/VerticalCurvedList"/>
    <dgm:cxn modelId="{46A4C0CB-A7E1-D54B-B6BA-561AF940E3DA}" type="presParOf" srcId="{4712986D-27A2-0448-8B6E-0A1980046C48}" destId="{282F3B38-AF1E-164A-833C-77422FBE2230}" srcOrd="9" destOrd="0" presId="urn:microsoft.com/office/officeart/2008/layout/VerticalCurvedList"/>
    <dgm:cxn modelId="{33D7177D-BC52-B045-B22B-EE402EF4824D}" type="presParOf" srcId="{4712986D-27A2-0448-8B6E-0A1980046C48}" destId="{9631F093-4205-854F-B9B5-73BD55A438F9}" srcOrd="10" destOrd="0" presId="urn:microsoft.com/office/officeart/2008/layout/VerticalCurvedList"/>
    <dgm:cxn modelId="{65FD16DB-0C5C-2C41-AFE8-2B5B42BB640D}" type="presParOf" srcId="{9631F093-4205-854F-B9B5-73BD55A438F9}" destId="{AF96D94B-B380-D34E-B6E6-7E5BC9208824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5F3CCCC-5628-8B4E-972E-9B678CBD871F}" type="doc">
      <dgm:prSet loTypeId="urn:microsoft.com/office/officeart/2008/layout/VerticalCurvedList" loCatId="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6503E1F-CB07-5B44-9F18-7E5F1251D1F4}">
      <dgm:prSet/>
      <dgm:spPr/>
      <dgm:t>
        <a:bodyPr/>
        <a:lstStyle/>
        <a:p>
          <a:pPr rtl="0"/>
          <a:r>
            <a:rPr lang="en-US" b="1" dirty="0" smtClean="0"/>
            <a:t>Data Source</a:t>
          </a:r>
          <a:endParaRPr lang="en-US" dirty="0"/>
        </a:p>
      </dgm:t>
    </dgm:pt>
    <dgm:pt modelId="{8F07202E-8576-514A-A45C-19F17D723172}" type="parTrans" cxnId="{23AFBD24-BCAE-2B42-A871-AD33D615A299}">
      <dgm:prSet/>
      <dgm:spPr/>
      <dgm:t>
        <a:bodyPr/>
        <a:lstStyle/>
        <a:p>
          <a:endParaRPr lang="en-US"/>
        </a:p>
      </dgm:t>
    </dgm:pt>
    <dgm:pt modelId="{22B1FFB4-8163-3541-AA1F-CE6B8B00FC4C}" type="sibTrans" cxnId="{23AFBD24-BCAE-2B42-A871-AD33D615A299}">
      <dgm:prSet/>
      <dgm:spPr/>
      <dgm:t>
        <a:bodyPr/>
        <a:lstStyle/>
        <a:p>
          <a:endParaRPr lang="en-US"/>
        </a:p>
      </dgm:t>
    </dgm:pt>
    <dgm:pt modelId="{46342535-2562-1046-925B-48BFFD50137A}">
      <dgm:prSet/>
      <dgm:spPr/>
      <dgm:t>
        <a:bodyPr/>
        <a:lstStyle/>
        <a:p>
          <a:pPr rtl="0"/>
          <a:r>
            <a:rPr lang="en-US" b="1" dirty="0" smtClean="0"/>
            <a:t>Methodology </a:t>
          </a:r>
          <a:endParaRPr lang="en-US" dirty="0"/>
        </a:p>
      </dgm:t>
    </dgm:pt>
    <dgm:pt modelId="{E8823045-BB1C-1543-95E6-C5ABA7E38995}" type="parTrans" cxnId="{102785BB-261A-A243-BDDA-EF2AA11B5E4A}">
      <dgm:prSet/>
      <dgm:spPr/>
      <dgm:t>
        <a:bodyPr/>
        <a:lstStyle/>
        <a:p>
          <a:endParaRPr lang="en-US"/>
        </a:p>
      </dgm:t>
    </dgm:pt>
    <dgm:pt modelId="{AF5329A7-01BA-DF41-8D38-A287BD9F8064}" type="sibTrans" cxnId="{102785BB-261A-A243-BDDA-EF2AA11B5E4A}">
      <dgm:prSet/>
      <dgm:spPr/>
      <dgm:t>
        <a:bodyPr/>
        <a:lstStyle/>
        <a:p>
          <a:endParaRPr lang="en-US"/>
        </a:p>
      </dgm:t>
    </dgm:pt>
    <dgm:pt modelId="{FC56E12B-BE24-BD43-81BB-94CE1AD46DD2}">
      <dgm:prSet/>
      <dgm:spPr/>
      <dgm:t>
        <a:bodyPr/>
        <a:lstStyle/>
        <a:p>
          <a:pPr rtl="0"/>
          <a:r>
            <a:rPr lang="en-US" b="1" dirty="0" smtClean="0"/>
            <a:t>Analysis </a:t>
          </a:r>
          <a:endParaRPr lang="en-US" dirty="0"/>
        </a:p>
      </dgm:t>
    </dgm:pt>
    <dgm:pt modelId="{28EFE2A6-9A13-C044-AF37-C49B6970FCBB}" type="parTrans" cxnId="{6811F167-04E0-0A47-AFC3-1E43119BCBB5}">
      <dgm:prSet/>
      <dgm:spPr/>
      <dgm:t>
        <a:bodyPr/>
        <a:lstStyle/>
        <a:p>
          <a:endParaRPr lang="en-US"/>
        </a:p>
      </dgm:t>
    </dgm:pt>
    <dgm:pt modelId="{12C3990C-1C8F-1841-A4AC-901490E18D12}" type="sibTrans" cxnId="{6811F167-04E0-0A47-AFC3-1E43119BCBB5}">
      <dgm:prSet/>
      <dgm:spPr/>
      <dgm:t>
        <a:bodyPr/>
        <a:lstStyle/>
        <a:p>
          <a:endParaRPr lang="en-US"/>
        </a:p>
      </dgm:t>
    </dgm:pt>
    <dgm:pt modelId="{DA3C4265-DCE7-1D40-95DC-12B4D8BA769D}">
      <dgm:prSet/>
      <dgm:spPr/>
      <dgm:t>
        <a:bodyPr/>
        <a:lstStyle/>
        <a:p>
          <a:pPr rtl="0"/>
          <a:r>
            <a:rPr lang="en-US" b="1" dirty="0" smtClean="0"/>
            <a:t>Conclusion</a:t>
          </a:r>
          <a:endParaRPr lang="en-US" dirty="0"/>
        </a:p>
      </dgm:t>
    </dgm:pt>
    <dgm:pt modelId="{2BB10914-DBE0-1B41-945C-3466659FB952}" type="parTrans" cxnId="{2590DEAB-2363-004F-AD00-C8CC7DA7BEA9}">
      <dgm:prSet/>
      <dgm:spPr/>
      <dgm:t>
        <a:bodyPr/>
        <a:lstStyle/>
        <a:p>
          <a:endParaRPr lang="en-US"/>
        </a:p>
      </dgm:t>
    </dgm:pt>
    <dgm:pt modelId="{DE026225-9B19-684A-9C5C-C7ED14EBF21F}" type="sibTrans" cxnId="{2590DEAB-2363-004F-AD00-C8CC7DA7BEA9}">
      <dgm:prSet/>
      <dgm:spPr/>
      <dgm:t>
        <a:bodyPr/>
        <a:lstStyle/>
        <a:p>
          <a:endParaRPr lang="en-US"/>
        </a:p>
      </dgm:t>
    </dgm:pt>
    <dgm:pt modelId="{8BA226F7-9B3F-DA42-8217-2B2E83489980}">
      <dgm:prSet/>
      <dgm:spPr/>
      <dgm:t>
        <a:bodyPr/>
        <a:lstStyle/>
        <a:p>
          <a:pPr rtl="0"/>
          <a:r>
            <a:rPr lang="en-US" dirty="0" smtClean="0"/>
            <a:t>Introduction</a:t>
          </a:r>
          <a:endParaRPr lang="en-US" dirty="0"/>
        </a:p>
      </dgm:t>
    </dgm:pt>
    <dgm:pt modelId="{DCA19231-2C3C-8F49-8947-A1C5472E50E3}" type="parTrans" cxnId="{652BDDD3-160A-C943-B99C-28C34E9258F4}">
      <dgm:prSet/>
      <dgm:spPr/>
      <dgm:t>
        <a:bodyPr/>
        <a:lstStyle/>
        <a:p>
          <a:endParaRPr lang="en-US"/>
        </a:p>
      </dgm:t>
    </dgm:pt>
    <dgm:pt modelId="{16FB2E6A-A5FD-3249-A789-C095202FBDE5}" type="sibTrans" cxnId="{652BDDD3-160A-C943-B99C-28C34E9258F4}">
      <dgm:prSet/>
      <dgm:spPr/>
      <dgm:t>
        <a:bodyPr/>
        <a:lstStyle/>
        <a:p>
          <a:endParaRPr lang="en-US"/>
        </a:p>
      </dgm:t>
    </dgm:pt>
    <dgm:pt modelId="{1E0B4702-74AB-4640-9F8F-B6E98FB81802}" type="pres">
      <dgm:prSet presAssocID="{D5F3CCCC-5628-8B4E-972E-9B678CBD871F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4712986D-27A2-0448-8B6E-0A1980046C48}" type="pres">
      <dgm:prSet presAssocID="{D5F3CCCC-5628-8B4E-972E-9B678CBD871F}" presName="Name1" presStyleCnt="0"/>
      <dgm:spPr/>
    </dgm:pt>
    <dgm:pt modelId="{421660AC-88F9-A641-81D9-355F49C969BF}" type="pres">
      <dgm:prSet presAssocID="{D5F3CCCC-5628-8B4E-972E-9B678CBD871F}" presName="cycle" presStyleCnt="0"/>
      <dgm:spPr/>
    </dgm:pt>
    <dgm:pt modelId="{EDC04D5D-FFE7-BB44-875C-0062129898F5}" type="pres">
      <dgm:prSet presAssocID="{D5F3CCCC-5628-8B4E-972E-9B678CBD871F}" presName="srcNode" presStyleLbl="node1" presStyleIdx="0" presStyleCnt="5"/>
      <dgm:spPr/>
    </dgm:pt>
    <dgm:pt modelId="{E05C5ADF-69EE-AB42-8C7A-B60A607DCD44}" type="pres">
      <dgm:prSet presAssocID="{D5F3CCCC-5628-8B4E-972E-9B678CBD871F}" presName="conn" presStyleLbl="parChTrans1D2" presStyleIdx="0" presStyleCnt="1"/>
      <dgm:spPr/>
      <dgm:t>
        <a:bodyPr/>
        <a:lstStyle/>
        <a:p>
          <a:endParaRPr lang="en-US"/>
        </a:p>
      </dgm:t>
    </dgm:pt>
    <dgm:pt modelId="{77B284FB-C659-6F43-8D4D-901776B66635}" type="pres">
      <dgm:prSet presAssocID="{D5F3CCCC-5628-8B4E-972E-9B678CBD871F}" presName="extraNode" presStyleLbl="node1" presStyleIdx="0" presStyleCnt="5"/>
      <dgm:spPr/>
    </dgm:pt>
    <dgm:pt modelId="{71A47626-8386-8F48-9DC2-993736020E21}" type="pres">
      <dgm:prSet presAssocID="{D5F3CCCC-5628-8B4E-972E-9B678CBD871F}" presName="dstNode" presStyleLbl="node1" presStyleIdx="0" presStyleCnt="5"/>
      <dgm:spPr/>
    </dgm:pt>
    <dgm:pt modelId="{F0C78C56-8924-684F-971B-CC9C33891A12}" type="pres">
      <dgm:prSet presAssocID="{8BA226F7-9B3F-DA42-8217-2B2E83489980}" presName="text_1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5562E6F-D58D-9243-A468-1938CFBAE5DD}" type="pres">
      <dgm:prSet presAssocID="{8BA226F7-9B3F-DA42-8217-2B2E83489980}" presName="accent_1" presStyleCnt="0"/>
      <dgm:spPr/>
    </dgm:pt>
    <dgm:pt modelId="{F275857B-D24D-9C4C-B0AB-A832EB2FCA66}" type="pres">
      <dgm:prSet presAssocID="{8BA226F7-9B3F-DA42-8217-2B2E83489980}" presName="accentRepeatNode" presStyleLbl="solidFgAcc1" presStyleIdx="0" presStyleCnt="5" custAng="6644619"/>
      <dgm:spPr>
        <a:solidFill>
          <a:schemeClr val="bg1"/>
        </a:solidFill>
      </dgm:spPr>
    </dgm:pt>
    <dgm:pt modelId="{F06AD184-43AE-894B-B452-94403F399A5B}" type="pres">
      <dgm:prSet presAssocID="{46503E1F-CB07-5B44-9F18-7E5F1251D1F4}" presName="text_2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B1E742D-EA0E-C543-BAC7-7B0EF61AF1BF}" type="pres">
      <dgm:prSet presAssocID="{46503E1F-CB07-5B44-9F18-7E5F1251D1F4}" presName="accent_2" presStyleCnt="0"/>
      <dgm:spPr/>
    </dgm:pt>
    <dgm:pt modelId="{1BA354B2-BE8F-CD41-A300-5DFA43649630}" type="pres">
      <dgm:prSet presAssocID="{46503E1F-CB07-5B44-9F18-7E5F1251D1F4}" presName="accentRepeatNode" presStyleLbl="solidFgAcc1" presStyleIdx="1" presStyleCnt="5"/>
      <dgm:spPr/>
    </dgm:pt>
    <dgm:pt modelId="{5C210D42-B098-C74D-A29C-756FB87BBACE}" type="pres">
      <dgm:prSet presAssocID="{46342535-2562-1046-925B-48BFFD50137A}" presName="text_3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1F9553F-DD72-1E4E-83BB-815E3DD0AFC9}" type="pres">
      <dgm:prSet presAssocID="{46342535-2562-1046-925B-48BFFD50137A}" presName="accent_3" presStyleCnt="0"/>
      <dgm:spPr/>
    </dgm:pt>
    <dgm:pt modelId="{BFEDFE3D-D552-C042-929F-9FE07120465A}" type="pres">
      <dgm:prSet presAssocID="{46342535-2562-1046-925B-48BFFD50137A}" presName="accentRepeatNode" presStyleLbl="solidFgAcc1" presStyleIdx="2" presStyleCnt="5"/>
      <dgm:spPr/>
    </dgm:pt>
    <dgm:pt modelId="{3E76246E-8F38-6242-8B45-124D7F065528}" type="pres">
      <dgm:prSet presAssocID="{FC56E12B-BE24-BD43-81BB-94CE1AD46DD2}" presName="text_4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3543882-14A1-0446-89D1-47B34E61389D}" type="pres">
      <dgm:prSet presAssocID="{FC56E12B-BE24-BD43-81BB-94CE1AD46DD2}" presName="accent_4" presStyleCnt="0"/>
      <dgm:spPr/>
    </dgm:pt>
    <dgm:pt modelId="{648AEF6C-D97F-8D4F-842A-0C257B709C2C}" type="pres">
      <dgm:prSet presAssocID="{FC56E12B-BE24-BD43-81BB-94CE1AD46DD2}" presName="accentRepeatNode" presStyleLbl="solidFgAcc1" presStyleIdx="3" presStyleCnt="5"/>
      <dgm:spPr>
        <a:solidFill>
          <a:srgbClr val="008000"/>
        </a:solidFill>
      </dgm:spPr>
    </dgm:pt>
    <dgm:pt modelId="{282F3B38-AF1E-164A-833C-77422FBE2230}" type="pres">
      <dgm:prSet presAssocID="{DA3C4265-DCE7-1D40-95DC-12B4D8BA769D}" presName="text_5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631F093-4205-854F-B9B5-73BD55A438F9}" type="pres">
      <dgm:prSet presAssocID="{DA3C4265-DCE7-1D40-95DC-12B4D8BA769D}" presName="accent_5" presStyleCnt="0"/>
      <dgm:spPr/>
    </dgm:pt>
    <dgm:pt modelId="{AF96D94B-B380-D34E-B6E6-7E5BC9208824}" type="pres">
      <dgm:prSet presAssocID="{DA3C4265-DCE7-1D40-95DC-12B4D8BA769D}" presName="accentRepeatNode" presStyleLbl="solidFgAcc1" presStyleIdx="4" presStyleCnt="5"/>
      <dgm:spPr/>
    </dgm:pt>
  </dgm:ptLst>
  <dgm:cxnLst>
    <dgm:cxn modelId="{BC5E36D0-A59B-8146-AFE6-7FEE3DEB5822}" type="presOf" srcId="{DA3C4265-DCE7-1D40-95DC-12B4D8BA769D}" destId="{282F3B38-AF1E-164A-833C-77422FBE2230}" srcOrd="0" destOrd="0" presId="urn:microsoft.com/office/officeart/2008/layout/VerticalCurvedList"/>
    <dgm:cxn modelId="{2590DEAB-2363-004F-AD00-C8CC7DA7BEA9}" srcId="{D5F3CCCC-5628-8B4E-972E-9B678CBD871F}" destId="{DA3C4265-DCE7-1D40-95DC-12B4D8BA769D}" srcOrd="4" destOrd="0" parTransId="{2BB10914-DBE0-1B41-945C-3466659FB952}" sibTransId="{DE026225-9B19-684A-9C5C-C7ED14EBF21F}"/>
    <dgm:cxn modelId="{24062251-103C-9645-A9EF-89BB904AE5B7}" type="presOf" srcId="{16FB2E6A-A5FD-3249-A789-C095202FBDE5}" destId="{E05C5ADF-69EE-AB42-8C7A-B60A607DCD44}" srcOrd="0" destOrd="0" presId="urn:microsoft.com/office/officeart/2008/layout/VerticalCurvedList"/>
    <dgm:cxn modelId="{7513ABB8-28B7-E049-8A14-654A80B8BA13}" type="presOf" srcId="{D5F3CCCC-5628-8B4E-972E-9B678CBD871F}" destId="{1E0B4702-74AB-4640-9F8F-B6E98FB81802}" srcOrd="0" destOrd="0" presId="urn:microsoft.com/office/officeart/2008/layout/VerticalCurvedList"/>
    <dgm:cxn modelId="{6811F167-04E0-0A47-AFC3-1E43119BCBB5}" srcId="{D5F3CCCC-5628-8B4E-972E-9B678CBD871F}" destId="{FC56E12B-BE24-BD43-81BB-94CE1AD46DD2}" srcOrd="3" destOrd="0" parTransId="{28EFE2A6-9A13-C044-AF37-C49B6970FCBB}" sibTransId="{12C3990C-1C8F-1841-A4AC-901490E18D12}"/>
    <dgm:cxn modelId="{79E9C973-3057-FF4A-A5A6-86C182D25216}" type="presOf" srcId="{8BA226F7-9B3F-DA42-8217-2B2E83489980}" destId="{F0C78C56-8924-684F-971B-CC9C33891A12}" srcOrd="0" destOrd="0" presId="urn:microsoft.com/office/officeart/2008/layout/VerticalCurvedList"/>
    <dgm:cxn modelId="{FC0BC36D-37C5-BE45-896F-3FBA054A33C2}" type="presOf" srcId="{46503E1F-CB07-5B44-9F18-7E5F1251D1F4}" destId="{F06AD184-43AE-894B-B452-94403F399A5B}" srcOrd="0" destOrd="0" presId="urn:microsoft.com/office/officeart/2008/layout/VerticalCurvedList"/>
    <dgm:cxn modelId="{9E453F9E-0287-3D45-9DE3-EF66E240EC19}" type="presOf" srcId="{FC56E12B-BE24-BD43-81BB-94CE1AD46DD2}" destId="{3E76246E-8F38-6242-8B45-124D7F065528}" srcOrd="0" destOrd="0" presId="urn:microsoft.com/office/officeart/2008/layout/VerticalCurvedList"/>
    <dgm:cxn modelId="{971684AB-88AE-1240-9251-047217314EE3}" type="presOf" srcId="{46342535-2562-1046-925B-48BFFD50137A}" destId="{5C210D42-B098-C74D-A29C-756FB87BBACE}" srcOrd="0" destOrd="0" presId="urn:microsoft.com/office/officeart/2008/layout/VerticalCurvedList"/>
    <dgm:cxn modelId="{102785BB-261A-A243-BDDA-EF2AA11B5E4A}" srcId="{D5F3CCCC-5628-8B4E-972E-9B678CBD871F}" destId="{46342535-2562-1046-925B-48BFFD50137A}" srcOrd="2" destOrd="0" parTransId="{E8823045-BB1C-1543-95E6-C5ABA7E38995}" sibTransId="{AF5329A7-01BA-DF41-8D38-A287BD9F8064}"/>
    <dgm:cxn modelId="{23AFBD24-BCAE-2B42-A871-AD33D615A299}" srcId="{D5F3CCCC-5628-8B4E-972E-9B678CBD871F}" destId="{46503E1F-CB07-5B44-9F18-7E5F1251D1F4}" srcOrd="1" destOrd="0" parTransId="{8F07202E-8576-514A-A45C-19F17D723172}" sibTransId="{22B1FFB4-8163-3541-AA1F-CE6B8B00FC4C}"/>
    <dgm:cxn modelId="{652BDDD3-160A-C943-B99C-28C34E9258F4}" srcId="{D5F3CCCC-5628-8B4E-972E-9B678CBD871F}" destId="{8BA226F7-9B3F-DA42-8217-2B2E83489980}" srcOrd="0" destOrd="0" parTransId="{DCA19231-2C3C-8F49-8947-A1C5472E50E3}" sibTransId="{16FB2E6A-A5FD-3249-A789-C095202FBDE5}"/>
    <dgm:cxn modelId="{B4E8FD13-7263-8A4E-9F7A-CAB7327F33B6}" type="presParOf" srcId="{1E0B4702-74AB-4640-9F8F-B6E98FB81802}" destId="{4712986D-27A2-0448-8B6E-0A1980046C48}" srcOrd="0" destOrd="0" presId="urn:microsoft.com/office/officeart/2008/layout/VerticalCurvedList"/>
    <dgm:cxn modelId="{28FB98C7-D79F-AA48-A1B8-EA6D11E80AE7}" type="presParOf" srcId="{4712986D-27A2-0448-8B6E-0A1980046C48}" destId="{421660AC-88F9-A641-81D9-355F49C969BF}" srcOrd="0" destOrd="0" presId="urn:microsoft.com/office/officeart/2008/layout/VerticalCurvedList"/>
    <dgm:cxn modelId="{DBE5A2BE-095B-194E-B74B-C3DE5A8C9531}" type="presParOf" srcId="{421660AC-88F9-A641-81D9-355F49C969BF}" destId="{EDC04D5D-FFE7-BB44-875C-0062129898F5}" srcOrd="0" destOrd="0" presId="urn:microsoft.com/office/officeart/2008/layout/VerticalCurvedList"/>
    <dgm:cxn modelId="{A3F94819-0306-BD44-9E91-2AD7FEB54CB7}" type="presParOf" srcId="{421660AC-88F9-A641-81D9-355F49C969BF}" destId="{E05C5ADF-69EE-AB42-8C7A-B60A607DCD44}" srcOrd="1" destOrd="0" presId="urn:microsoft.com/office/officeart/2008/layout/VerticalCurvedList"/>
    <dgm:cxn modelId="{B3A1762B-DA78-DF4C-86EA-2F0506391B05}" type="presParOf" srcId="{421660AC-88F9-A641-81D9-355F49C969BF}" destId="{77B284FB-C659-6F43-8D4D-901776B66635}" srcOrd="2" destOrd="0" presId="urn:microsoft.com/office/officeart/2008/layout/VerticalCurvedList"/>
    <dgm:cxn modelId="{8C96C0C5-55AF-EB40-A990-33CFB6A63C45}" type="presParOf" srcId="{421660AC-88F9-A641-81D9-355F49C969BF}" destId="{71A47626-8386-8F48-9DC2-993736020E21}" srcOrd="3" destOrd="0" presId="urn:microsoft.com/office/officeart/2008/layout/VerticalCurvedList"/>
    <dgm:cxn modelId="{BBF20357-A182-E943-B5B3-1DDA8591C015}" type="presParOf" srcId="{4712986D-27A2-0448-8B6E-0A1980046C48}" destId="{F0C78C56-8924-684F-971B-CC9C33891A12}" srcOrd="1" destOrd="0" presId="urn:microsoft.com/office/officeart/2008/layout/VerticalCurvedList"/>
    <dgm:cxn modelId="{8232DE90-E81F-0D46-BD9A-E5866FD02B68}" type="presParOf" srcId="{4712986D-27A2-0448-8B6E-0A1980046C48}" destId="{35562E6F-D58D-9243-A468-1938CFBAE5DD}" srcOrd="2" destOrd="0" presId="urn:microsoft.com/office/officeart/2008/layout/VerticalCurvedList"/>
    <dgm:cxn modelId="{C84AE269-2165-9F4E-AB12-79349A7B92A9}" type="presParOf" srcId="{35562E6F-D58D-9243-A468-1938CFBAE5DD}" destId="{F275857B-D24D-9C4C-B0AB-A832EB2FCA66}" srcOrd="0" destOrd="0" presId="urn:microsoft.com/office/officeart/2008/layout/VerticalCurvedList"/>
    <dgm:cxn modelId="{AB1AAF94-E81B-C444-BE58-3E52719BE52D}" type="presParOf" srcId="{4712986D-27A2-0448-8B6E-0A1980046C48}" destId="{F06AD184-43AE-894B-B452-94403F399A5B}" srcOrd="3" destOrd="0" presId="urn:microsoft.com/office/officeart/2008/layout/VerticalCurvedList"/>
    <dgm:cxn modelId="{77F175BD-F898-9D41-853C-0CB1A66E4C1E}" type="presParOf" srcId="{4712986D-27A2-0448-8B6E-0A1980046C48}" destId="{9B1E742D-EA0E-C543-BAC7-7B0EF61AF1BF}" srcOrd="4" destOrd="0" presId="urn:microsoft.com/office/officeart/2008/layout/VerticalCurvedList"/>
    <dgm:cxn modelId="{45C145BC-2433-D04F-9F03-884BBBBDA93D}" type="presParOf" srcId="{9B1E742D-EA0E-C543-BAC7-7B0EF61AF1BF}" destId="{1BA354B2-BE8F-CD41-A300-5DFA43649630}" srcOrd="0" destOrd="0" presId="urn:microsoft.com/office/officeart/2008/layout/VerticalCurvedList"/>
    <dgm:cxn modelId="{00E82D5E-4F70-1B4E-9ADC-3AF14DB663E1}" type="presParOf" srcId="{4712986D-27A2-0448-8B6E-0A1980046C48}" destId="{5C210D42-B098-C74D-A29C-756FB87BBACE}" srcOrd="5" destOrd="0" presId="urn:microsoft.com/office/officeart/2008/layout/VerticalCurvedList"/>
    <dgm:cxn modelId="{F3C41FAD-D0D3-854F-A813-2679B48D9ABD}" type="presParOf" srcId="{4712986D-27A2-0448-8B6E-0A1980046C48}" destId="{01F9553F-DD72-1E4E-83BB-815E3DD0AFC9}" srcOrd="6" destOrd="0" presId="urn:microsoft.com/office/officeart/2008/layout/VerticalCurvedList"/>
    <dgm:cxn modelId="{38F7A5B5-C1B4-8143-A5ED-BFDFF2C532BB}" type="presParOf" srcId="{01F9553F-DD72-1E4E-83BB-815E3DD0AFC9}" destId="{BFEDFE3D-D552-C042-929F-9FE07120465A}" srcOrd="0" destOrd="0" presId="urn:microsoft.com/office/officeart/2008/layout/VerticalCurvedList"/>
    <dgm:cxn modelId="{E3CBA4E4-3057-7B42-BEC9-88C48AF8D346}" type="presParOf" srcId="{4712986D-27A2-0448-8B6E-0A1980046C48}" destId="{3E76246E-8F38-6242-8B45-124D7F065528}" srcOrd="7" destOrd="0" presId="urn:microsoft.com/office/officeart/2008/layout/VerticalCurvedList"/>
    <dgm:cxn modelId="{B39D7EDB-C836-3D4B-8B69-92CD047FF2D9}" type="presParOf" srcId="{4712986D-27A2-0448-8B6E-0A1980046C48}" destId="{53543882-14A1-0446-89D1-47B34E61389D}" srcOrd="8" destOrd="0" presId="urn:microsoft.com/office/officeart/2008/layout/VerticalCurvedList"/>
    <dgm:cxn modelId="{B72FE200-3C9A-E646-A566-B7BB7FB9A212}" type="presParOf" srcId="{53543882-14A1-0446-89D1-47B34E61389D}" destId="{648AEF6C-D97F-8D4F-842A-0C257B709C2C}" srcOrd="0" destOrd="0" presId="urn:microsoft.com/office/officeart/2008/layout/VerticalCurvedList"/>
    <dgm:cxn modelId="{53BA66E9-2D49-DC47-83F4-0F04C860225A}" type="presParOf" srcId="{4712986D-27A2-0448-8B6E-0A1980046C48}" destId="{282F3B38-AF1E-164A-833C-77422FBE2230}" srcOrd="9" destOrd="0" presId="urn:microsoft.com/office/officeart/2008/layout/VerticalCurvedList"/>
    <dgm:cxn modelId="{99D0B3DB-FD74-7D4C-B8AB-475FA8680C14}" type="presParOf" srcId="{4712986D-27A2-0448-8B6E-0A1980046C48}" destId="{9631F093-4205-854F-B9B5-73BD55A438F9}" srcOrd="10" destOrd="0" presId="urn:microsoft.com/office/officeart/2008/layout/VerticalCurvedList"/>
    <dgm:cxn modelId="{19C1C31C-C5AC-D24E-915E-88423E9CC095}" type="presParOf" srcId="{9631F093-4205-854F-B9B5-73BD55A438F9}" destId="{AF96D94B-B380-D34E-B6E6-7E5BC9208824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5F3CCCC-5628-8B4E-972E-9B678CBD871F}" type="doc">
      <dgm:prSet loTypeId="urn:microsoft.com/office/officeart/2008/layout/VerticalCurvedList" loCatId="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6503E1F-CB07-5B44-9F18-7E5F1251D1F4}">
      <dgm:prSet/>
      <dgm:spPr/>
      <dgm:t>
        <a:bodyPr/>
        <a:lstStyle/>
        <a:p>
          <a:pPr rtl="0"/>
          <a:r>
            <a:rPr lang="en-US" b="1" dirty="0" smtClean="0"/>
            <a:t>Data Source</a:t>
          </a:r>
          <a:endParaRPr lang="en-US" dirty="0"/>
        </a:p>
      </dgm:t>
    </dgm:pt>
    <dgm:pt modelId="{8F07202E-8576-514A-A45C-19F17D723172}" type="parTrans" cxnId="{23AFBD24-BCAE-2B42-A871-AD33D615A299}">
      <dgm:prSet/>
      <dgm:spPr/>
      <dgm:t>
        <a:bodyPr/>
        <a:lstStyle/>
        <a:p>
          <a:endParaRPr lang="en-US"/>
        </a:p>
      </dgm:t>
    </dgm:pt>
    <dgm:pt modelId="{22B1FFB4-8163-3541-AA1F-CE6B8B00FC4C}" type="sibTrans" cxnId="{23AFBD24-BCAE-2B42-A871-AD33D615A299}">
      <dgm:prSet/>
      <dgm:spPr/>
      <dgm:t>
        <a:bodyPr/>
        <a:lstStyle/>
        <a:p>
          <a:endParaRPr lang="en-US"/>
        </a:p>
      </dgm:t>
    </dgm:pt>
    <dgm:pt modelId="{46342535-2562-1046-925B-48BFFD50137A}">
      <dgm:prSet/>
      <dgm:spPr/>
      <dgm:t>
        <a:bodyPr/>
        <a:lstStyle/>
        <a:p>
          <a:pPr rtl="0"/>
          <a:r>
            <a:rPr lang="en-US" b="1" smtClean="0"/>
            <a:t>Methodology </a:t>
          </a:r>
          <a:endParaRPr lang="en-US"/>
        </a:p>
      </dgm:t>
    </dgm:pt>
    <dgm:pt modelId="{E8823045-BB1C-1543-95E6-C5ABA7E38995}" type="parTrans" cxnId="{102785BB-261A-A243-BDDA-EF2AA11B5E4A}">
      <dgm:prSet/>
      <dgm:spPr/>
      <dgm:t>
        <a:bodyPr/>
        <a:lstStyle/>
        <a:p>
          <a:endParaRPr lang="en-US"/>
        </a:p>
      </dgm:t>
    </dgm:pt>
    <dgm:pt modelId="{AF5329A7-01BA-DF41-8D38-A287BD9F8064}" type="sibTrans" cxnId="{102785BB-261A-A243-BDDA-EF2AA11B5E4A}">
      <dgm:prSet/>
      <dgm:spPr/>
      <dgm:t>
        <a:bodyPr/>
        <a:lstStyle/>
        <a:p>
          <a:endParaRPr lang="en-US"/>
        </a:p>
      </dgm:t>
    </dgm:pt>
    <dgm:pt modelId="{FC56E12B-BE24-BD43-81BB-94CE1AD46DD2}">
      <dgm:prSet/>
      <dgm:spPr/>
      <dgm:t>
        <a:bodyPr/>
        <a:lstStyle/>
        <a:p>
          <a:pPr rtl="0"/>
          <a:r>
            <a:rPr lang="en-US" b="1" dirty="0" smtClean="0"/>
            <a:t>Analysis</a:t>
          </a:r>
          <a:endParaRPr lang="en-US" dirty="0"/>
        </a:p>
      </dgm:t>
    </dgm:pt>
    <dgm:pt modelId="{28EFE2A6-9A13-C044-AF37-C49B6970FCBB}" type="parTrans" cxnId="{6811F167-04E0-0A47-AFC3-1E43119BCBB5}">
      <dgm:prSet/>
      <dgm:spPr/>
      <dgm:t>
        <a:bodyPr/>
        <a:lstStyle/>
        <a:p>
          <a:endParaRPr lang="en-US"/>
        </a:p>
      </dgm:t>
    </dgm:pt>
    <dgm:pt modelId="{12C3990C-1C8F-1841-A4AC-901490E18D12}" type="sibTrans" cxnId="{6811F167-04E0-0A47-AFC3-1E43119BCBB5}">
      <dgm:prSet/>
      <dgm:spPr/>
      <dgm:t>
        <a:bodyPr/>
        <a:lstStyle/>
        <a:p>
          <a:endParaRPr lang="en-US"/>
        </a:p>
      </dgm:t>
    </dgm:pt>
    <dgm:pt modelId="{DA3C4265-DCE7-1D40-95DC-12B4D8BA769D}">
      <dgm:prSet/>
      <dgm:spPr/>
      <dgm:t>
        <a:bodyPr/>
        <a:lstStyle/>
        <a:p>
          <a:pPr rtl="0"/>
          <a:r>
            <a:rPr lang="en-US" b="1" dirty="0" smtClean="0"/>
            <a:t>Conclusion</a:t>
          </a:r>
          <a:endParaRPr lang="en-US" dirty="0"/>
        </a:p>
      </dgm:t>
    </dgm:pt>
    <dgm:pt modelId="{2BB10914-DBE0-1B41-945C-3466659FB952}" type="parTrans" cxnId="{2590DEAB-2363-004F-AD00-C8CC7DA7BEA9}">
      <dgm:prSet/>
      <dgm:spPr/>
      <dgm:t>
        <a:bodyPr/>
        <a:lstStyle/>
        <a:p>
          <a:endParaRPr lang="en-US"/>
        </a:p>
      </dgm:t>
    </dgm:pt>
    <dgm:pt modelId="{DE026225-9B19-684A-9C5C-C7ED14EBF21F}" type="sibTrans" cxnId="{2590DEAB-2363-004F-AD00-C8CC7DA7BEA9}">
      <dgm:prSet/>
      <dgm:spPr/>
      <dgm:t>
        <a:bodyPr/>
        <a:lstStyle/>
        <a:p>
          <a:endParaRPr lang="en-US"/>
        </a:p>
      </dgm:t>
    </dgm:pt>
    <dgm:pt modelId="{8BA226F7-9B3F-DA42-8217-2B2E83489980}">
      <dgm:prSet/>
      <dgm:spPr/>
      <dgm:t>
        <a:bodyPr/>
        <a:lstStyle/>
        <a:p>
          <a:pPr rtl="0"/>
          <a:r>
            <a:rPr lang="en-US" dirty="0" smtClean="0"/>
            <a:t>Introduction</a:t>
          </a:r>
          <a:endParaRPr lang="en-US" dirty="0"/>
        </a:p>
      </dgm:t>
    </dgm:pt>
    <dgm:pt modelId="{DCA19231-2C3C-8F49-8947-A1C5472E50E3}" type="parTrans" cxnId="{652BDDD3-160A-C943-B99C-28C34E9258F4}">
      <dgm:prSet/>
      <dgm:spPr/>
      <dgm:t>
        <a:bodyPr/>
        <a:lstStyle/>
        <a:p>
          <a:endParaRPr lang="en-US"/>
        </a:p>
      </dgm:t>
    </dgm:pt>
    <dgm:pt modelId="{16FB2E6A-A5FD-3249-A789-C095202FBDE5}" type="sibTrans" cxnId="{652BDDD3-160A-C943-B99C-28C34E9258F4}">
      <dgm:prSet/>
      <dgm:spPr/>
      <dgm:t>
        <a:bodyPr/>
        <a:lstStyle/>
        <a:p>
          <a:endParaRPr lang="en-US"/>
        </a:p>
      </dgm:t>
    </dgm:pt>
    <dgm:pt modelId="{1E0B4702-74AB-4640-9F8F-B6E98FB81802}" type="pres">
      <dgm:prSet presAssocID="{D5F3CCCC-5628-8B4E-972E-9B678CBD871F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4712986D-27A2-0448-8B6E-0A1980046C48}" type="pres">
      <dgm:prSet presAssocID="{D5F3CCCC-5628-8B4E-972E-9B678CBD871F}" presName="Name1" presStyleCnt="0"/>
      <dgm:spPr/>
    </dgm:pt>
    <dgm:pt modelId="{421660AC-88F9-A641-81D9-355F49C969BF}" type="pres">
      <dgm:prSet presAssocID="{D5F3CCCC-5628-8B4E-972E-9B678CBD871F}" presName="cycle" presStyleCnt="0"/>
      <dgm:spPr/>
    </dgm:pt>
    <dgm:pt modelId="{EDC04D5D-FFE7-BB44-875C-0062129898F5}" type="pres">
      <dgm:prSet presAssocID="{D5F3CCCC-5628-8B4E-972E-9B678CBD871F}" presName="srcNode" presStyleLbl="node1" presStyleIdx="0" presStyleCnt="5"/>
      <dgm:spPr/>
    </dgm:pt>
    <dgm:pt modelId="{E05C5ADF-69EE-AB42-8C7A-B60A607DCD44}" type="pres">
      <dgm:prSet presAssocID="{D5F3CCCC-5628-8B4E-972E-9B678CBD871F}" presName="conn" presStyleLbl="parChTrans1D2" presStyleIdx="0" presStyleCnt="1"/>
      <dgm:spPr/>
      <dgm:t>
        <a:bodyPr/>
        <a:lstStyle/>
        <a:p>
          <a:endParaRPr lang="en-US"/>
        </a:p>
      </dgm:t>
    </dgm:pt>
    <dgm:pt modelId="{77B284FB-C659-6F43-8D4D-901776B66635}" type="pres">
      <dgm:prSet presAssocID="{D5F3CCCC-5628-8B4E-972E-9B678CBD871F}" presName="extraNode" presStyleLbl="node1" presStyleIdx="0" presStyleCnt="5"/>
      <dgm:spPr/>
    </dgm:pt>
    <dgm:pt modelId="{71A47626-8386-8F48-9DC2-993736020E21}" type="pres">
      <dgm:prSet presAssocID="{D5F3CCCC-5628-8B4E-972E-9B678CBD871F}" presName="dstNode" presStyleLbl="node1" presStyleIdx="0" presStyleCnt="5"/>
      <dgm:spPr/>
    </dgm:pt>
    <dgm:pt modelId="{F0C78C56-8924-684F-971B-CC9C33891A12}" type="pres">
      <dgm:prSet presAssocID="{8BA226F7-9B3F-DA42-8217-2B2E83489980}" presName="text_1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5562E6F-D58D-9243-A468-1938CFBAE5DD}" type="pres">
      <dgm:prSet presAssocID="{8BA226F7-9B3F-DA42-8217-2B2E83489980}" presName="accent_1" presStyleCnt="0"/>
      <dgm:spPr/>
    </dgm:pt>
    <dgm:pt modelId="{F275857B-D24D-9C4C-B0AB-A832EB2FCA66}" type="pres">
      <dgm:prSet presAssocID="{8BA226F7-9B3F-DA42-8217-2B2E83489980}" presName="accentRepeatNode" presStyleLbl="solidFgAcc1" presStyleIdx="0" presStyleCnt="5" custAng="6644619"/>
      <dgm:spPr>
        <a:solidFill>
          <a:schemeClr val="bg1"/>
        </a:solidFill>
      </dgm:spPr>
    </dgm:pt>
    <dgm:pt modelId="{F06AD184-43AE-894B-B452-94403F399A5B}" type="pres">
      <dgm:prSet presAssocID="{46503E1F-CB07-5B44-9F18-7E5F1251D1F4}" presName="text_2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B1E742D-EA0E-C543-BAC7-7B0EF61AF1BF}" type="pres">
      <dgm:prSet presAssocID="{46503E1F-CB07-5B44-9F18-7E5F1251D1F4}" presName="accent_2" presStyleCnt="0"/>
      <dgm:spPr/>
    </dgm:pt>
    <dgm:pt modelId="{1BA354B2-BE8F-CD41-A300-5DFA43649630}" type="pres">
      <dgm:prSet presAssocID="{46503E1F-CB07-5B44-9F18-7E5F1251D1F4}" presName="accentRepeatNode" presStyleLbl="solidFgAcc1" presStyleIdx="1" presStyleCnt="5"/>
      <dgm:spPr/>
    </dgm:pt>
    <dgm:pt modelId="{5C210D42-B098-C74D-A29C-756FB87BBACE}" type="pres">
      <dgm:prSet presAssocID="{46342535-2562-1046-925B-48BFFD50137A}" presName="text_3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1F9553F-DD72-1E4E-83BB-815E3DD0AFC9}" type="pres">
      <dgm:prSet presAssocID="{46342535-2562-1046-925B-48BFFD50137A}" presName="accent_3" presStyleCnt="0"/>
      <dgm:spPr/>
    </dgm:pt>
    <dgm:pt modelId="{BFEDFE3D-D552-C042-929F-9FE07120465A}" type="pres">
      <dgm:prSet presAssocID="{46342535-2562-1046-925B-48BFFD50137A}" presName="accentRepeatNode" presStyleLbl="solidFgAcc1" presStyleIdx="2" presStyleCnt="5"/>
      <dgm:spPr/>
    </dgm:pt>
    <dgm:pt modelId="{3E76246E-8F38-6242-8B45-124D7F065528}" type="pres">
      <dgm:prSet presAssocID="{FC56E12B-BE24-BD43-81BB-94CE1AD46DD2}" presName="text_4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3543882-14A1-0446-89D1-47B34E61389D}" type="pres">
      <dgm:prSet presAssocID="{FC56E12B-BE24-BD43-81BB-94CE1AD46DD2}" presName="accent_4" presStyleCnt="0"/>
      <dgm:spPr/>
    </dgm:pt>
    <dgm:pt modelId="{648AEF6C-D97F-8D4F-842A-0C257B709C2C}" type="pres">
      <dgm:prSet presAssocID="{FC56E12B-BE24-BD43-81BB-94CE1AD46DD2}" presName="accentRepeatNode" presStyleLbl="solidFgAcc1" presStyleIdx="3" presStyleCnt="5"/>
      <dgm:spPr/>
    </dgm:pt>
    <dgm:pt modelId="{282F3B38-AF1E-164A-833C-77422FBE2230}" type="pres">
      <dgm:prSet presAssocID="{DA3C4265-DCE7-1D40-95DC-12B4D8BA769D}" presName="text_5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631F093-4205-854F-B9B5-73BD55A438F9}" type="pres">
      <dgm:prSet presAssocID="{DA3C4265-DCE7-1D40-95DC-12B4D8BA769D}" presName="accent_5" presStyleCnt="0"/>
      <dgm:spPr/>
    </dgm:pt>
    <dgm:pt modelId="{AF96D94B-B380-D34E-B6E6-7E5BC9208824}" type="pres">
      <dgm:prSet presAssocID="{DA3C4265-DCE7-1D40-95DC-12B4D8BA769D}" presName="accentRepeatNode" presStyleLbl="solidFgAcc1" presStyleIdx="4" presStyleCnt="5"/>
      <dgm:spPr>
        <a:solidFill>
          <a:srgbClr val="FF0000"/>
        </a:solidFill>
      </dgm:spPr>
    </dgm:pt>
  </dgm:ptLst>
  <dgm:cxnLst>
    <dgm:cxn modelId="{A9E10D8A-7253-564E-9928-4EAC8B40E2C7}" type="presOf" srcId="{D5F3CCCC-5628-8B4E-972E-9B678CBD871F}" destId="{1E0B4702-74AB-4640-9F8F-B6E98FB81802}" srcOrd="0" destOrd="0" presId="urn:microsoft.com/office/officeart/2008/layout/VerticalCurvedList"/>
    <dgm:cxn modelId="{9D6E7D26-3BDE-414F-9773-CF3D8416AB81}" type="presOf" srcId="{46503E1F-CB07-5B44-9F18-7E5F1251D1F4}" destId="{F06AD184-43AE-894B-B452-94403F399A5B}" srcOrd="0" destOrd="0" presId="urn:microsoft.com/office/officeart/2008/layout/VerticalCurvedList"/>
    <dgm:cxn modelId="{AC9ACE90-D3E4-C64B-A0C4-827F223EE0D2}" type="presOf" srcId="{FC56E12B-BE24-BD43-81BB-94CE1AD46DD2}" destId="{3E76246E-8F38-6242-8B45-124D7F065528}" srcOrd="0" destOrd="0" presId="urn:microsoft.com/office/officeart/2008/layout/VerticalCurvedList"/>
    <dgm:cxn modelId="{2590DEAB-2363-004F-AD00-C8CC7DA7BEA9}" srcId="{D5F3CCCC-5628-8B4E-972E-9B678CBD871F}" destId="{DA3C4265-DCE7-1D40-95DC-12B4D8BA769D}" srcOrd="4" destOrd="0" parTransId="{2BB10914-DBE0-1B41-945C-3466659FB952}" sibTransId="{DE026225-9B19-684A-9C5C-C7ED14EBF21F}"/>
    <dgm:cxn modelId="{C2FB4910-9D73-384F-AAE7-6EB8B58EDBA4}" type="presOf" srcId="{46342535-2562-1046-925B-48BFFD50137A}" destId="{5C210D42-B098-C74D-A29C-756FB87BBACE}" srcOrd="0" destOrd="0" presId="urn:microsoft.com/office/officeart/2008/layout/VerticalCurvedList"/>
    <dgm:cxn modelId="{C2EAA5B8-BC6E-4F4C-BC5E-D031EA865C08}" type="presOf" srcId="{16FB2E6A-A5FD-3249-A789-C095202FBDE5}" destId="{E05C5ADF-69EE-AB42-8C7A-B60A607DCD44}" srcOrd="0" destOrd="0" presId="urn:microsoft.com/office/officeart/2008/layout/VerticalCurvedList"/>
    <dgm:cxn modelId="{6811F167-04E0-0A47-AFC3-1E43119BCBB5}" srcId="{D5F3CCCC-5628-8B4E-972E-9B678CBD871F}" destId="{FC56E12B-BE24-BD43-81BB-94CE1AD46DD2}" srcOrd="3" destOrd="0" parTransId="{28EFE2A6-9A13-C044-AF37-C49B6970FCBB}" sibTransId="{12C3990C-1C8F-1841-A4AC-901490E18D12}"/>
    <dgm:cxn modelId="{1088251B-72D7-C44F-8D69-39617AC11D50}" type="presOf" srcId="{DA3C4265-DCE7-1D40-95DC-12B4D8BA769D}" destId="{282F3B38-AF1E-164A-833C-77422FBE2230}" srcOrd="0" destOrd="0" presId="urn:microsoft.com/office/officeart/2008/layout/VerticalCurvedList"/>
    <dgm:cxn modelId="{9FDB2C27-E726-EA43-ACEC-E1D00F1F935A}" type="presOf" srcId="{8BA226F7-9B3F-DA42-8217-2B2E83489980}" destId="{F0C78C56-8924-684F-971B-CC9C33891A12}" srcOrd="0" destOrd="0" presId="urn:microsoft.com/office/officeart/2008/layout/VerticalCurvedList"/>
    <dgm:cxn modelId="{102785BB-261A-A243-BDDA-EF2AA11B5E4A}" srcId="{D5F3CCCC-5628-8B4E-972E-9B678CBD871F}" destId="{46342535-2562-1046-925B-48BFFD50137A}" srcOrd="2" destOrd="0" parTransId="{E8823045-BB1C-1543-95E6-C5ABA7E38995}" sibTransId="{AF5329A7-01BA-DF41-8D38-A287BD9F8064}"/>
    <dgm:cxn modelId="{23AFBD24-BCAE-2B42-A871-AD33D615A299}" srcId="{D5F3CCCC-5628-8B4E-972E-9B678CBD871F}" destId="{46503E1F-CB07-5B44-9F18-7E5F1251D1F4}" srcOrd="1" destOrd="0" parTransId="{8F07202E-8576-514A-A45C-19F17D723172}" sibTransId="{22B1FFB4-8163-3541-AA1F-CE6B8B00FC4C}"/>
    <dgm:cxn modelId="{652BDDD3-160A-C943-B99C-28C34E9258F4}" srcId="{D5F3CCCC-5628-8B4E-972E-9B678CBD871F}" destId="{8BA226F7-9B3F-DA42-8217-2B2E83489980}" srcOrd="0" destOrd="0" parTransId="{DCA19231-2C3C-8F49-8947-A1C5472E50E3}" sibTransId="{16FB2E6A-A5FD-3249-A789-C095202FBDE5}"/>
    <dgm:cxn modelId="{961BE546-E7C0-5D4E-8045-4157FB03E4F8}" type="presParOf" srcId="{1E0B4702-74AB-4640-9F8F-B6E98FB81802}" destId="{4712986D-27A2-0448-8B6E-0A1980046C48}" srcOrd="0" destOrd="0" presId="urn:microsoft.com/office/officeart/2008/layout/VerticalCurvedList"/>
    <dgm:cxn modelId="{F61702F4-6BF5-B243-AEED-341311C9A2B8}" type="presParOf" srcId="{4712986D-27A2-0448-8B6E-0A1980046C48}" destId="{421660AC-88F9-A641-81D9-355F49C969BF}" srcOrd="0" destOrd="0" presId="urn:microsoft.com/office/officeart/2008/layout/VerticalCurvedList"/>
    <dgm:cxn modelId="{C7920C13-4910-2047-A837-08C1B07D825E}" type="presParOf" srcId="{421660AC-88F9-A641-81D9-355F49C969BF}" destId="{EDC04D5D-FFE7-BB44-875C-0062129898F5}" srcOrd="0" destOrd="0" presId="urn:microsoft.com/office/officeart/2008/layout/VerticalCurvedList"/>
    <dgm:cxn modelId="{EA0B832E-41DE-964E-9E1A-F7CCAB410EDF}" type="presParOf" srcId="{421660AC-88F9-A641-81D9-355F49C969BF}" destId="{E05C5ADF-69EE-AB42-8C7A-B60A607DCD44}" srcOrd="1" destOrd="0" presId="urn:microsoft.com/office/officeart/2008/layout/VerticalCurvedList"/>
    <dgm:cxn modelId="{9495EA3E-AB08-A84B-8414-2F1C1DAE64BC}" type="presParOf" srcId="{421660AC-88F9-A641-81D9-355F49C969BF}" destId="{77B284FB-C659-6F43-8D4D-901776B66635}" srcOrd="2" destOrd="0" presId="urn:microsoft.com/office/officeart/2008/layout/VerticalCurvedList"/>
    <dgm:cxn modelId="{F6D9DA76-39A3-5C45-B9A4-F7731FD4B4A2}" type="presParOf" srcId="{421660AC-88F9-A641-81D9-355F49C969BF}" destId="{71A47626-8386-8F48-9DC2-993736020E21}" srcOrd="3" destOrd="0" presId="urn:microsoft.com/office/officeart/2008/layout/VerticalCurvedList"/>
    <dgm:cxn modelId="{59E8838C-9AB2-0645-8238-E6B8F61D446B}" type="presParOf" srcId="{4712986D-27A2-0448-8B6E-0A1980046C48}" destId="{F0C78C56-8924-684F-971B-CC9C33891A12}" srcOrd="1" destOrd="0" presId="urn:microsoft.com/office/officeart/2008/layout/VerticalCurvedList"/>
    <dgm:cxn modelId="{30520F65-5BA9-504C-B55C-4B3966D4E8D4}" type="presParOf" srcId="{4712986D-27A2-0448-8B6E-0A1980046C48}" destId="{35562E6F-D58D-9243-A468-1938CFBAE5DD}" srcOrd="2" destOrd="0" presId="urn:microsoft.com/office/officeart/2008/layout/VerticalCurvedList"/>
    <dgm:cxn modelId="{EA4DD0A2-EA74-B74C-8A72-CCCADF3C0F49}" type="presParOf" srcId="{35562E6F-D58D-9243-A468-1938CFBAE5DD}" destId="{F275857B-D24D-9C4C-B0AB-A832EB2FCA66}" srcOrd="0" destOrd="0" presId="urn:microsoft.com/office/officeart/2008/layout/VerticalCurvedList"/>
    <dgm:cxn modelId="{FD331615-4ED5-8648-8507-822827AA0B6F}" type="presParOf" srcId="{4712986D-27A2-0448-8B6E-0A1980046C48}" destId="{F06AD184-43AE-894B-B452-94403F399A5B}" srcOrd="3" destOrd="0" presId="urn:microsoft.com/office/officeart/2008/layout/VerticalCurvedList"/>
    <dgm:cxn modelId="{C0048FE3-4552-5348-8FC9-74AAB0936D98}" type="presParOf" srcId="{4712986D-27A2-0448-8B6E-0A1980046C48}" destId="{9B1E742D-EA0E-C543-BAC7-7B0EF61AF1BF}" srcOrd="4" destOrd="0" presId="urn:microsoft.com/office/officeart/2008/layout/VerticalCurvedList"/>
    <dgm:cxn modelId="{F457D560-CA0F-334C-8EC4-5245C8A69516}" type="presParOf" srcId="{9B1E742D-EA0E-C543-BAC7-7B0EF61AF1BF}" destId="{1BA354B2-BE8F-CD41-A300-5DFA43649630}" srcOrd="0" destOrd="0" presId="urn:microsoft.com/office/officeart/2008/layout/VerticalCurvedList"/>
    <dgm:cxn modelId="{279A16C3-5EF3-4541-BE97-5EC965B1C22C}" type="presParOf" srcId="{4712986D-27A2-0448-8B6E-0A1980046C48}" destId="{5C210D42-B098-C74D-A29C-756FB87BBACE}" srcOrd="5" destOrd="0" presId="urn:microsoft.com/office/officeart/2008/layout/VerticalCurvedList"/>
    <dgm:cxn modelId="{ABABB8C2-C752-CE42-9464-E5B85B198A8B}" type="presParOf" srcId="{4712986D-27A2-0448-8B6E-0A1980046C48}" destId="{01F9553F-DD72-1E4E-83BB-815E3DD0AFC9}" srcOrd="6" destOrd="0" presId="urn:microsoft.com/office/officeart/2008/layout/VerticalCurvedList"/>
    <dgm:cxn modelId="{D80598AA-0E15-E640-91D9-ECA7A451C813}" type="presParOf" srcId="{01F9553F-DD72-1E4E-83BB-815E3DD0AFC9}" destId="{BFEDFE3D-D552-C042-929F-9FE07120465A}" srcOrd="0" destOrd="0" presId="urn:microsoft.com/office/officeart/2008/layout/VerticalCurvedList"/>
    <dgm:cxn modelId="{003BC9BC-89EE-7442-8DB4-A951D3095599}" type="presParOf" srcId="{4712986D-27A2-0448-8B6E-0A1980046C48}" destId="{3E76246E-8F38-6242-8B45-124D7F065528}" srcOrd="7" destOrd="0" presId="urn:microsoft.com/office/officeart/2008/layout/VerticalCurvedList"/>
    <dgm:cxn modelId="{230BB944-5063-104C-A3F3-A51A38C1357E}" type="presParOf" srcId="{4712986D-27A2-0448-8B6E-0A1980046C48}" destId="{53543882-14A1-0446-89D1-47B34E61389D}" srcOrd="8" destOrd="0" presId="urn:microsoft.com/office/officeart/2008/layout/VerticalCurvedList"/>
    <dgm:cxn modelId="{455F7C6A-8882-B147-9DA6-404519737B3A}" type="presParOf" srcId="{53543882-14A1-0446-89D1-47B34E61389D}" destId="{648AEF6C-D97F-8D4F-842A-0C257B709C2C}" srcOrd="0" destOrd="0" presId="urn:microsoft.com/office/officeart/2008/layout/VerticalCurvedList"/>
    <dgm:cxn modelId="{EE55EBB6-2069-1B4E-8499-1097F8FACB71}" type="presParOf" srcId="{4712986D-27A2-0448-8B6E-0A1980046C48}" destId="{282F3B38-AF1E-164A-833C-77422FBE2230}" srcOrd="9" destOrd="0" presId="urn:microsoft.com/office/officeart/2008/layout/VerticalCurvedList"/>
    <dgm:cxn modelId="{E6571343-78D9-0D49-BD61-B88F0B6D3D6F}" type="presParOf" srcId="{4712986D-27A2-0448-8B6E-0A1980046C48}" destId="{9631F093-4205-854F-B9B5-73BD55A438F9}" srcOrd="10" destOrd="0" presId="urn:microsoft.com/office/officeart/2008/layout/VerticalCurvedList"/>
    <dgm:cxn modelId="{C969714E-DEF2-FB48-A301-3F55C44DEF53}" type="presParOf" srcId="{9631F093-4205-854F-B9B5-73BD55A438F9}" destId="{AF96D94B-B380-D34E-B6E6-7E5BC9208824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5C5ADF-69EE-AB42-8C7A-B60A607DCD44}">
      <dsp:nvSpPr>
        <dsp:cNvPr id="0" name=""/>
        <dsp:cNvSpPr/>
      </dsp:nvSpPr>
      <dsp:spPr>
        <a:xfrm>
          <a:off x="-4046576" y="-621134"/>
          <a:ext cx="4822117" cy="4822117"/>
        </a:xfrm>
        <a:prstGeom prst="blockArc">
          <a:avLst>
            <a:gd name="adj1" fmla="val 18900000"/>
            <a:gd name="adj2" fmla="val 2700000"/>
            <a:gd name="adj3" fmla="val 448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0C78C56-8924-684F-971B-CC9C33891A12}">
      <dsp:nvSpPr>
        <dsp:cNvPr id="0" name=""/>
        <dsp:cNvSpPr/>
      </dsp:nvSpPr>
      <dsp:spPr>
        <a:xfrm>
          <a:off x="339799" y="223668"/>
          <a:ext cx="7133600" cy="44762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algn="bl" rotWithShape="0">
            <a:srgbClr val="000000">
              <a:alpha val="60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5302" tIns="58420" rIns="58420" bIns="58420" numCol="1" spcCol="1270" anchor="ctr" anchorCtr="0">
          <a:noAutofit/>
        </a:bodyPr>
        <a:lstStyle/>
        <a:p>
          <a:pPr lvl="0" algn="l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Introduction</a:t>
          </a:r>
          <a:endParaRPr lang="en-US" sz="2300" kern="1200" dirty="0"/>
        </a:p>
      </dsp:txBody>
      <dsp:txXfrm>
        <a:off x="339799" y="223668"/>
        <a:ext cx="7133600" cy="447624"/>
      </dsp:txXfrm>
    </dsp:sp>
    <dsp:sp modelId="{F275857B-D24D-9C4C-B0AB-A832EB2FCA66}">
      <dsp:nvSpPr>
        <dsp:cNvPr id="0" name=""/>
        <dsp:cNvSpPr/>
      </dsp:nvSpPr>
      <dsp:spPr>
        <a:xfrm rot="6644619">
          <a:off x="60034" y="167715"/>
          <a:ext cx="559530" cy="559530"/>
        </a:xfrm>
        <a:prstGeom prst="ellipse">
          <a:avLst/>
        </a:prstGeom>
        <a:solidFill>
          <a:srgbClr val="FF0000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25400" algn="bl" rotWithShape="0">
            <a:srgbClr val="000000">
              <a:alpha val="60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0800" h="190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06AD184-43AE-894B-B452-94403F399A5B}">
      <dsp:nvSpPr>
        <dsp:cNvPr id="0" name=""/>
        <dsp:cNvSpPr/>
      </dsp:nvSpPr>
      <dsp:spPr>
        <a:xfrm>
          <a:off x="660554" y="894890"/>
          <a:ext cx="6812845" cy="44762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algn="bl" rotWithShape="0">
            <a:srgbClr val="000000">
              <a:alpha val="60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5302" tIns="58420" rIns="58420" bIns="58420" numCol="1" spcCol="1270" anchor="ctr" anchorCtr="0">
          <a:noAutofit/>
        </a:bodyPr>
        <a:lstStyle/>
        <a:p>
          <a:pPr lvl="0" algn="l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b="1" kern="1200" dirty="0" smtClean="0"/>
            <a:t>Data Source</a:t>
          </a:r>
          <a:endParaRPr lang="en-US" sz="2300" kern="1200" dirty="0"/>
        </a:p>
      </dsp:txBody>
      <dsp:txXfrm>
        <a:off x="660554" y="894890"/>
        <a:ext cx="6812845" cy="447624"/>
      </dsp:txXfrm>
    </dsp:sp>
    <dsp:sp modelId="{1BA354B2-BE8F-CD41-A300-5DFA43649630}">
      <dsp:nvSpPr>
        <dsp:cNvPr id="0" name=""/>
        <dsp:cNvSpPr/>
      </dsp:nvSpPr>
      <dsp:spPr>
        <a:xfrm>
          <a:off x="380789" y="838937"/>
          <a:ext cx="559530" cy="55953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25400" algn="bl" rotWithShape="0">
            <a:srgbClr val="000000">
              <a:alpha val="60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0800" h="190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5C210D42-B098-C74D-A29C-756FB87BBACE}">
      <dsp:nvSpPr>
        <dsp:cNvPr id="0" name=""/>
        <dsp:cNvSpPr/>
      </dsp:nvSpPr>
      <dsp:spPr>
        <a:xfrm>
          <a:off x="759000" y="1566112"/>
          <a:ext cx="6714400" cy="44762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algn="bl" rotWithShape="0">
            <a:srgbClr val="000000">
              <a:alpha val="60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5302" tIns="58420" rIns="58420" bIns="58420" numCol="1" spcCol="1270" anchor="ctr" anchorCtr="0">
          <a:noAutofit/>
        </a:bodyPr>
        <a:lstStyle/>
        <a:p>
          <a:pPr lvl="0" algn="l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b="1" kern="1200" smtClean="0"/>
            <a:t>Methodology </a:t>
          </a:r>
          <a:endParaRPr lang="en-US" sz="2300" kern="1200"/>
        </a:p>
      </dsp:txBody>
      <dsp:txXfrm>
        <a:off x="759000" y="1566112"/>
        <a:ext cx="6714400" cy="447624"/>
      </dsp:txXfrm>
    </dsp:sp>
    <dsp:sp modelId="{BFEDFE3D-D552-C042-929F-9FE07120465A}">
      <dsp:nvSpPr>
        <dsp:cNvPr id="0" name=""/>
        <dsp:cNvSpPr/>
      </dsp:nvSpPr>
      <dsp:spPr>
        <a:xfrm>
          <a:off x="479234" y="1510159"/>
          <a:ext cx="559530" cy="55953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25400" algn="bl" rotWithShape="0">
            <a:srgbClr val="000000">
              <a:alpha val="60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0800" h="190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3E76246E-8F38-6242-8B45-124D7F065528}">
      <dsp:nvSpPr>
        <dsp:cNvPr id="0" name=""/>
        <dsp:cNvSpPr/>
      </dsp:nvSpPr>
      <dsp:spPr>
        <a:xfrm>
          <a:off x="660554" y="2237334"/>
          <a:ext cx="6812845" cy="44762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algn="bl" rotWithShape="0">
            <a:srgbClr val="000000">
              <a:alpha val="60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5302" tIns="58420" rIns="58420" bIns="58420" numCol="1" spcCol="1270" anchor="ctr" anchorCtr="0">
          <a:noAutofit/>
        </a:bodyPr>
        <a:lstStyle/>
        <a:p>
          <a:pPr lvl="0" algn="l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b="1" kern="1200" smtClean="0"/>
            <a:t>Analysis </a:t>
          </a:r>
          <a:endParaRPr lang="en-US" sz="2300" kern="1200"/>
        </a:p>
      </dsp:txBody>
      <dsp:txXfrm>
        <a:off x="660554" y="2237334"/>
        <a:ext cx="6812845" cy="447624"/>
      </dsp:txXfrm>
    </dsp:sp>
    <dsp:sp modelId="{648AEF6C-D97F-8D4F-842A-0C257B709C2C}">
      <dsp:nvSpPr>
        <dsp:cNvPr id="0" name=""/>
        <dsp:cNvSpPr/>
      </dsp:nvSpPr>
      <dsp:spPr>
        <a:xfrm>
          <a:off x="380789" y="2181380"/>
          <a:ext cx="559530" cy="55953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25400" algn="bl" rotWithShape="0">
            <a:srgbClr val="000000">
              <a:alpha val="60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0800" h="190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282F3B38-AF1E-164A-833C-77422FBE2230}">
      <dsp:nvSpPr>
        <dsp:cNvPr id="0" name=""/>
        <dsp:cNvSpPr/>
      </dsp:nvSpPr>
      <dsp:spPr>
        <a:xfrm>
          <a:off x="339799" y="2908555"/>
          <a:ext cx="7133600" cy="44762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algn="bl" rotWithShape="0">
            <a:srgbClr val="000000">
              <a:alpha val="60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5302" tIns="58420" rIns="58420" bIns="58420" numCol="1" spcCol="1270" anchor="ctr" anchorCtr="0">
          <a:noAutofit/>
        </a:bodyPr>
        <a:lstStyle/>
        <a:p>
          <a:pPr lvl="0" algn="l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b="1" kern="1200" dirty="0" smtClean="0"/>
            <a:t>Conclusion</a:t>
          </a:r>
          <a:endParaRPr lang="en-US" sz="2300" kern="1200" dirty="0"/>
        </a:p>
      </dsp:txBody>
      <dsp:txXfrm>
        <a:off x="339799" y="2908555"/>
        <a:ext cx="7133600" cy="447624"/>
      </dsp:txXfrm>
    </dsp:sp>
    <dsp:sp modelId="{AF96D94B-B380-D34E-B6E6-7E5BC9208824}">
      <dsp:nvSpPr>
        <dsp:cNvPr id="0" name=""/>
        <dsp:cNvSpPr/>
      </dsp:nvSpPr>
      <dsp:spPr>
        <a:xfrm>
          <a:off x="60034" y="2852602"/>
          <a:ext cx="559530" cy="55953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25400" algn="bl" rotWithShape="0">
            <a:srgbClr val="000000">
              <a:alpha val="60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0800" h="190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5C5ADF-69EE-AB42-8C7A-B60A607DCD44}">
      <dsp:nvSpPr>
        <dsp:cNvPr id="0" name=""/>
        <dsp:cNvSpPr/>
      </dsp:nvSpPr>
      <dsp:spPr>
        <a:xfrm>
          <a:off x="-4046576" y="-621134"/>
          <a:ext cx="4822117" cy="4822117"/>
        </a:xfrm>
        <a:prstGeom prst="blockArc">
          <a:avLst>
            <a:gd name="adj1" fmla="val 18900000"/>
            <a:gd name="adj2" fmla="val 2700000"/>
            <a:gd name="adj3" fmla="val 448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0C78C56-8924-684F-971B-CC9C33891A12}">
      <dsp:nvSpPr>
        <dsp:cNvPr id="0" name=""/>
        <dsp:cNvSpPr/>
      </dsp:nvSpPr>
      <dsp:spPr>
        <a:xfrm>
          <a:off x="339799" y="223668"/>
          <a:ext cx="7133600" cy="44762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algn="bl" rotWithShape="0">
            <a:srgbClr val="000000">
              <a:alpha val="60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5302" tIns="58420" rIns="58420" bIns="58420" numCol="1" spcCol="1270" anchor="ctr" anchorCtr="0">
          <a:noAutofit/>
        </a:bodyPr>
        <a:lstStyle/>
        <a:p>
          <a:pPr lvl="0" algn="l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Introduction</a:t>
          </a:r>
          <a:endParaRPr lang="en-US" sz="2300" kern="1200" dirty="0"/>
        </a:p>
      </dsp:txBody>
      <dsp:txXfrm>
        <a:off x="339799" y="223668"/>
        <a:ext cx="7133600" cy="447624"/>
      </dsp:txXfrm>
    </dsp:sp>
    <dsp:sp modelId="{F275857B-D24D-9C4C-B0AB-A832EB2FCA66}">
      <dsp:nvSpPr>
        <dsp:cNvPr id="0" name=""/>
        <dsp:cNvSpPr/>
      </dsp:nvSpPr>
      <dsp:spPr>
        <a:xfrm>
          <a:off x="60034" y="167715"/>
          <a:ext cx="559530" cy="55953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25400" algn="bl" rotWithShape="0">
            <a:srgbClr val="000000">
              <a:alpha val="60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0800" h="190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06AD184-43AE-894B-B452-94403F399A5B}">
      <dsp:nvSpPr>
        <dsp:cNvPr id="0" name=""/>
        <dsp:cNvSpPr/>
      </dsp:nvSpPr>
      <dsp:spPr>
        <a:xfrm>
          <a:off x="660554" y="894890"/>
          <a:ext cx="6812845" cy="44762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algn="bl" rotWithShape="0">
            <a:srgbClr val="000000">
              <a:alpha val="60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5302" tIns="58420" rIns="58420" bIns="58420" numCol="1" spcCol="1270" anchor="ctr" anchorCtr="0">
          <a:noAutofit/>
        </a:bodyPr>
        <a:lstStyle/>
        <a:p>
          <a:pPr lvl="0" algn="l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b="1" kern="1200" dirty="0" smtClean="0"/>
            <a:t>Data Source</a:t>
          </a:r>
          <a:endParaRPr lang="en-US" sz="2300" kern="1200" dirty="0"/>
        </a:p>
      </dsp:txBody>
      <dsp:txXfrm>
        <a:off x="660554" y="894890"/>
        <a:ext cx="6812845" cy="447624"/>
      </dsp:txXfrm>
    </dsp:sp>
    <dsp:sp modelId="{1BA354B2-BE8F-CD41-A300-5DFA43649630}">
      <dsp:nvSpPr>
        <dsp:cNvPr id="0" name=""/>
        <dsp:cNvSpPr/>
      </dsp:nvSpPr>
      <dsp:spPr>
        <a:xfrm>
          <a:off x="380789" y="838937"/>
          <a:ext cx="559530" cy="559530"/>
        </a:xfrm>
        <a:prstGeom prst="ellipse">
          <a:avLst/>
        </a:prstGeom>
        <a:solidFill>
          <a:srgbClr val="F96A1B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25400" algn="bl" rotWithShape="0">
            <a:srgbClr val="000000">
              <a:alpha val="60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0800" h="190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5C210D42-B098-C74D-A29C-756FB87BBACE}">
      <dsp:nvSpPr>
        <dsp:cNvPr id="0" name=""/>
        <dsp:cNvSpPr/>
      </dsp:nvSpPr>
      <dsp:spPr>
        <a:xfrm>
          <a:off x="759000" y="1566112"/>
          <a:ext cx="6714400" cy="44762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algn="bl" rotWithShape="0">
            <a:srgbClr val="000000">
              <a:alpha val="60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5302" tIns="58420" rIns="58420" bIns="58420" numCol="1" spcCol="1270" anchor="ctr" anchorCtr="0">
          <a:noAutofit/>
        </a:bodyPr>
        <a:lstStyle/>
        <a:p>
          <a:pPr lvl="0" algn="l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b="1" kern="1200" smtClean="0"/>
            <a:t>Methodology </a:t>
          </a:r>
          <a:endParaRPr lang="en-US" sz="2300" kern="1200"/>
        </a:p>
      </dsp:txBody>
      <dsp:txXfrm>
        <a:off x="759000" y="1566112"/>
        <a:ext cx="6714400" cy="447624"/>
      </dsp:txXfrm>
    </dsp:sp>
    <dsp:sp modelId="{BFEDFE3D-D552-C042-929F-9FE07120465A}">
      <dsp:nvSpPr>
        <dsp:cNvPr id="0" name=""/>
        <dsp:cNvSpPr/>
      </dsp:nvSpPr>
      <dsp:spPr>
        <a:xfrm>
          <a:off x="479234" y="1510159"/>
          <a:ext cx="559530" cy="55953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25400" algn="bl" rotWithShape="0">
            <a:srgbClr val="000000">
              <a:alpha val="60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0800" h="190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3E76246E-8F38-6242-8B45-124D7F065528}">
      <dsp:nvSpPr>
        <dsp:cNvPr id="0" name=""/>
        <dsp:cNvSpPr/>
      </dsp:nvSpPr>
      <dsp:spPr>
        <a:xfrm>
          <a:off x="660554" y="2237334"/>
          <a:ext cx="6812845" cy="44762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algn="bl" rotWithShape="0">
            <a:srgbClr val="000000">
              <a:alpha val="60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5302" tIns="58420" rIns="58420" bIns="58420" numCol="1" spcCol="1270" anchor="ctr" anchorCtr="0">
          <a:noAutofit/>
        </a:bodyPr>
        <a:lstStyle/>
        <a:p>
          <a:pPr lvl="0" algn="l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b="1" kern="1200" smtClean="0"/>
            <a:t>Analysis </a:t>
          </a:r>
          <a:endParaRPr lang="en-US" sz="2300" kern="1200"/>
        </a:p>
      </dsp:txBody>
      <dsp:txXfrm>
        <a:off x="660554" y="2237334"/>
        <a:ext cx="6812845" cy="447624"/>
      </dsp:txXfrm>
    </dsp:sp>
    <dsp:sp modelId="{648AEF6C-D97F-8D4F-842A-0C257B709C2C}">
      <dsp:nvSpPr>
        <dsp:cNvPr id="0" name=""/>
        <dsp:cNvSpPr/>
      </dsp:nvSpPr>
      <dsp:spPr>
        <a:xfrm>
          <a:off x="380789" y="2181380"/>
          <a:ext cx="559530" cy="55953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25400" algn="bl" rotWithShape="0">
            <a:srgbClr val="000000">
              <a:alpha val="60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0800" h="190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282F3B38-AF1E-164A-833C-77422FBE2230}">
      <dsp:nvSpPr>
        <dsp:cNvPr id="0" name=""/>
        <dsp:cNvSpPr/>
      </dsp:nvSpPr>
      <dsp:spPr>
        <a:xfrm>
          <a:off x="339799" y="2908555"/>
          <a:ext cx="7133600" cy="44762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algn="bl" rotWithShape="0">
            <a:srgbClr val="000000">
              <a:alpha val="60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5302" tIns="58420" rIns="58420" bIns="58420" numCol="1" spcCol="1270" anchor="ctr" anchorCtr="0">
          <a:noAutofit/>
        </a:bodyPr>
        <a:lstStyle/>
        <a:p>
          <a:pPr lvl="0" algn="l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b="1" kern="1200" dirty="0" smtClean="0"/>
            <a:t>Conclusion</a:t>
          </a:r>
          <a:endParaRPr lang="en-US" sz="2300" kern="1200" dirty="0"/>
        </a:p>
      </dsp:txBody>
      <dsp:txXfrm>
        <a:off x="339799" y="2908555"/>
        <a:ext cx="7133600" cy="447624"/>
      </dsp:txXfrm>
    </dsp:sp>
    <dsp:sp modelId="{AF96D94B-B380-D34E-B6E6-7E5BC9208824}">
      <dsp:nvSpPr>
        <dsp:cNvPr id="0" name=""/>
        <dsp:cNvSpPr/>
      </dsp:nvSpPr>
      <dsp:spPr>
        <a:xfrm>
          <a:off x="60034" y="2852602"/>
          <a:ext cx="559530" cy="55953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25400" algn="bl" rotWithShape="0">
            <a:srgbClr val="000000">
              <a:alpha val="60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0800" h="190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5C5ADF-69EE-AB42-8C7A-B60A607DCD44}">
      <dsp:nvSpPr>
        <dsp:cNvPr id="0" name=""/>
        <dsp:cNvSpPr/>
      </dsp:nvSpPr>
      <dsp:spPr>
        <a:xfrm>
          <a:off x="-4046576" y="-621134"/>
          <a:ext cx="4822117" cy="4822117"/>
        </a:xfrm>
        <a:prstGeom prst="blockArc">
          <a:avLst>
            <a:gd name="adj1" fmla="val 18900000"/>
            <a:gd name="adj2" fmla="val 2700000"/>
            <a:gd name="adj3" fmla="val 448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0C78C56-8924-684F-971B-CC9C33891A12}">
      <dsp:nvSpPr>
        <dsp:cNvPr id="0" name=""/>
        <dsp:cNvSpPr/>
      </dsp:nvSpPr>
      <dsp:spPr>
        <a:xfrm>
          <a:off x="339799" y="223668"/>
          <a:ext cx="7133600" cy="44762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algn="bl" rotWithShape="0">
            <a:srgbClr val="000000">
              <a:alpha val="60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5302" tIns="58420" rIns="58420" bIns="58420" numCol="1" spcCol="1270" anchor="ctr" anchorCtr="0">
          <a:noAutofit/>
        </a:bodyPr>
        <a:lstStyle/>
        <a:p>
          <a:pPr lvl="0" algn="l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Introduction</a:t>
          </a:r>
          <a:endParaRPr lang="en-US" sz="2300" kern="1200" dirty="0"/>
        </a:p>
      </dsp:txBody>
      <dsp:txXfrm>
        <a:off x="339799" y="223668"/>
        <a:ext cx="7133600" cy="447624"/>
      </dsp:txXfrm>
    </dsp:sp>
    <dsp:sp modelId="{F275857B-D24D-9C4C-B0AB-A832EB2FCA66}">
      <dsp:nvSpPr>
        <dsp:cNvPr id="0" name=""/>
        <dsp:cNvSpPr/>
      </dsp:nvSpPr>
      <dsp:spPr>
        <a:xfrm rot="6644619">
          <a:off x="60034" y="167715"/>
          <a:ext cx="559530" cy="559530"/>
        </a:xfrm>
        <a:prstGeom prst="ellipse">
          <a:avLst/>
        </a:prstGeom>
        <a:solidFill>
          <a:schemeClr val="bg1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25400" algn="bl" rotWithShape="0">
            <a:srgbClr val="000000">
              <a:alpha val="60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0800" h="190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06AD184-43AE-894B-B452-94403F399A5B}">
      <dsp:nvSpPr>
        <dsp:cNvPr id="0" name=""/>
        <dsp:cNvSpPr/>
      </dsp:nvSpPr>
      <dsp:spPr>
        <a:xfrm>
          <a:off x="660554" y="894890"/>
          <a:ext cx="6812845" cy="44762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algn="bl" rotWithShape="0">
            <a:srgbClr val="000000">
              <a:alpha val="60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5302" tIns="58420" rIns="58420" bIns="58420" numCol="1" spcCol="1270" anchor="ctr" anchorCtr="0">
          <a:noAutofit/>
        </a:bodyPr>
        <a:lstStyle/>
        <a:p>
          <a:pPr lvl="0" algn="l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b="1" kern="1200" dirty="0" smtClean="0"/>
            <a:t>Data Source</a:t>
          </a:r>
          <a:endParaRPr lang="en-US" sz="2300" kern="1200" dirty="0"/>
        </a:p>
      </dsp:txBody>
      <dsp:txXfrm>
        <a:off x="660554" y="894890"/>
        <a:ext cx="6812845" cy="447624"/>
      </dsp:txXfrm>
    </dsp:sp>
    <dsp:sp modelId="{1BA354B2-BE8F-CD41-A300-5DFA43649630}">
      <dsp:nvSpPr>
        <dsp:cNvPr id="0" name=""/>
        <dsp:cNvSpPr/>
      </dsp:nvSpPr>
      <dsp:spPr>
        <a:xfrm>
          <a:off x="380789" y="838937"/>
          <a:ext cx="559530" cy="55953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25400" algn="bl" rotWithShape="0">
            <a:srgbClr val="000000">
              <a:alpha val="60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0800" h="190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5C210D42-B098-C74D-A29C-756FB87BBACE}">
      <dsp:nvSpPr>
        <dsp:cNvPr id="0" name=""/>
        <dsp:cNvSpPr/>
      </dsp:nvSpPr>
      <dsp:spPr>
        <a:xfrm>
          <a:off x="759000" y="1566112"/>
          <a:ext cx="6714400" cy="44762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algn="bl" rotWithShape="0">
            <a:srgbClr val="000000">
              <a:alpha val="60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5302" tIns="58420" rIns="58420" bIns="58420" numCol="1" spcCol="1270" anchor="ctr" anchorCtr="0">
          <a:noAutofit/>
        </a:bodyPr>
        <a:lstStyle/>
        <a:p>
          <a:pPr lvl="0" algn="l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b="1" kern="1200" smtClean="0"/>
            <a:t>Methodology </a:t>
          </a:r>
          <a:endParaRPr lang="en-US" sz="2300" kern="1200"/>
        </a:p>
      </dsp:txBody>
      <dsp:txXfrm>
        <a:off x="759000" y="1566112"/>
        <a:ext cx="6714400" cy="447624"/>
      </dsp:txXfrm>
    </dsp:sp>
    <dsp:sp modelId="{BFEDFE3D-D552-C042-929F-9FE07120465A}">
      <dsp:nvSpPr>
        <dsp:cNvPr id="0" name=""/>
        <dsp:cNvSpPr/>
      </dsp:nvSpPr>
      <dsp:spPr>
        <a:xfrm>
          <a:off x="479234" y="1510159"/>
          <a:ext cx="559530" cy="559530"/>
        </a:xfrm>
        <a:prstGeom prst="ellipse">
          <a:avLst/>
        </a:prstGeom>
        <a:solidFill>
          <a:srgbClr val="FFFF00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25400" algn="bl" rotWithShape="0">
            <a:srgbClr val="000000">
              <a:alpha val="60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0800" h="190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3E76246E-8F38-6242-8B45-124D7F065528}">
      <dsp:nvSpPr>
        <dsp:cNvPr id="0" name=""/>
        <dsp:cNvSpPr/>
      </dsp:nvSpPr>
      <dsp:spPr>
        <a:xfrm>
          <a:off x="660554" y="2237334"/>
          <a:ext cx="6812845" cy="44762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algn="bl" rotWithShape="0">
            <a:srgbClr val="000000">
              <a:alpha val="60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5302" tIns="58420" rIns="58420" bIns="58420" numCol="1" spcCol="1270" anchor="ctr" anchorCtr="0">
          <a:noAutofit/>
        </a:bodyPr>
        <a:lstStyle/>
        <a:p>
          <a:pPr lvl="0" algn="l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b="1" kern="1200" smtClean="0"/>
            <a:t>Analysis </a:t>
          </a:r>
          <a:endParaRPr lang="en-US" sz="2300" kern="1200"/>
        </a:p>
      </dsp:txBody>
      <dsp:txXfrm>
        <a:off x="660554" y="2237334"/>
        <a:ext cx="6812845" cy="447624"/>
      </dsp:txXfrm>
    </dsp:sp>
    <dsp:sp modelId="{648AEF6C-D97F-8D4F-842A-0C257B709C2C}">
      <dsp:nvSpPr>
        <dsp:cNvPr id="0" name=""/>
        <dsp:cNvSpPr/>
      </dsp:nvSpPr>
      <dsp:spPr>
        <a:xfrm>
          <a:off x="380789" y="2181380"/>
          <a:ext cx="559530" cy="55953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25400" algn="bl" rotWithShape="0">
            <a:srgbClr val="000000">
              <a:alpha val="60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0800" h="190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282F3B38-AF1E-164A-833C-77422FBE2230}">
      <dsp:nvSpPr>
        <dsp:cNvPr id="0" name=""/>
        <dsp:cNvSpPr/>
      </dsp:nvSpPr>
      <dsp:spPr>
        <a:xfrm>
          <a:off x="339799" y="2908555"/>
          <a:ext cx="7133600" cy="44762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algn="bl" rotWithShape="0">
            <a:srgbClr val="000000">
              <a:alpha val="60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5302" tIns="58420" rIns="58420" bIns="58420" numCol="1" spcCol="1270" anchor="ctr" anchorCtr="0">
          <a:noAutofit/>
        </a:bodyPr>
        <a:lstStyle/>
        <a:p>
          <a:pPr lvl="0" algn="l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b="1" kern="1200" dirty="0" smtClean="0"/>
            <a:t>Conclusion</a:t>
          </a:r>
          <a:endParaRPr lang="en-US" sz="2300" kern="1200" dirty="0"/>
        </a:p>
      </dsp:txBody>
      <dsp:txXfrm>
        <a:off x="339799" y="2908555"/>
        <a:ext cx="7133600" cy="447624"/>
      </dsp:txXfrm>
    </dsp:sp>
    <dsp:sp modelId="{AF96D94B-B380-D34E-B6E6-7E5BC9208824}">
      <dsp:nvSpPr>
        <dsp:cNvPr id="0" name=""/>
        <dsp:cNvSpPr/>
      </dsp:nvSpPr>
      <dsp:spPr>
        <a:xfrm>
          <a:off x="60034" y="2852602"/>
          <a:ext cx="559530" cy="55953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25400" algn="bl" rotWithShape="0">
            <a:srgbClr val="000000">
              <a:alpha val="60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0800" h="190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5C5ADF-69EE-AB42-8C7A-B60A607DCD44}">
      <dsp:nvSpPr>
        <dsp:cNvPr id="0" name=""/>
        <dsp:cNvSpPr/>
      </dsp:nvSpPr>
      <dsp:spPr>
        <a:xfrm>
          <a:off x="-4046576" y="-621134"/>
          <a:ext cx="4822117" cy="4822117"/>
        </a:xfrm>
        <a:prstGeom prst="blockArc">
          <a:avLst>
            <a:gd name="adj1" fmla="val 18900000"/>
            <a:gd name="adj2" fmla="val 2700000"/>
            <a:gd name="adj3" fmla="val 448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0C78C56-8924-684F-971B-CC9C33891A12}">
      <dsp:nvSpPr>
        <dsp:cNvPr id="0" name=""/>
        <dsp:cNvSpPr/>
      </dsp:nvSpPr>
      <dsp:spPr>
        <a:xfrm>
          <a:off x="339799" y="223668"/>
          <a:ext cx="7133600" cy="44762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algn="bl" rotWithShape="0">
            <a:srgbClr val="000000">
              <a:alpha val="60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5302" tIns="58420" rIns="58420" bIns="58420" numCol="1" spcCol="1270" anchor="ctr" anchorCtr="0">
          <a:noAutofit/>
        </a:bodyPr>
        <a:lstStyle/>
        <a:p>
          <a:pPr lvl="0" algn="l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Introduction</a:t>
          </a:r>
          <a:endParaRPr lang="en-US" sz="2300" kern="1200" dirty="0"/>
        </a:p>
      </dsp:txBody>
      <dsp:txXfrm>
        <a:off x="339799" y="223668"/>
        <a:ext cx="7133600" cy="447624"/>
      </dsp:txXfrm>
    </dsp:sp>
    <dsp:sp modelId="{F275857B-D24D-9C4C-B0AB-A832EB2FCA66}">
      <dsp:nvSpPr>
        <dsp:cNvPr id="0" name=""/>
        <dsp:cNvSpPr/>
      </dsp:nvSpPr>
      <dsp:spPr>
        <a:xfrm rot="6644619">
          <a:off x="60034" y="167715"/>
          <a:ext cx="559530" cy="559530"/>
        </a:xfrm>
        <a:prstGeom prst="ellipse">
          <a:avLst/>
        </a:prstGeom>
        <a:solidFill>
          <a:schemeClr val="bg1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25400" algn="bl" rotWithShape="0">
            <a:srgbClr val="000000">
              <a:alpha val="60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0800" h="190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06AD184-43AE-894B-B452-94403F399A5B}">
      <dsp:nvSpPr>
        <dsp:cNvPr id="0" name=""/>
        <dsp:cNvSpPr/>
      </dsp:nvSpPr>
      <dsp:spPr>
        <a:xfrm>
          <a:off x="660554" y="894890"/>
          <a:ext cx="6812845" cy="44762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algn="bl" rotWithShape="0">
            <a:srgbClr val="000000">
              <a:alpha val="60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5302" tIns="58420" rIns="58420" bIns="58420" numCol="1" spcCol="1270" anchor="ctr" anchorCtr="0">
          <a:noAutofit/>
        </a:bodyPr>
        <a:lstStyle/>
        <a:p>
          <a:pPr lvl="0" algn="l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b="1" kern="1200" dirty="0" smtClean="0"/>
            <a:t>Data Source</a:t>
          </a:r>
          <a:endParaRPr lang="en-US" sz="2300" kern="1200" dirty="0"/>
        </a:p>
      </dsp:txBody>
      <dsp:txXfrm>
        <a:off x="660554" y="894890"/>
        <a:ext cx="6812845" cy="447624"/>
      </dsp:txXfrm>
    </dsp:sp>
    <dsp:sp modelId="{1BA354B2-BE8F-CD41-A300-5DFA43649630}">
      <dsp:nvSpPr>
        <dsp:cNvPr id="0" name=""/>
        <dsp:cNvSpPr/>
      </dsp:nvSpPr>
      <dsp:spPr>
        <a:xfrm>
          <a:off x="380789" y="838937"/>
          <a:ext cx="559530" cy="55953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25400" algn="bl" rotWithShape="0">
            <a:srgbClr val="000000">
              <a:alpha val="60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0800" h="190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5C210D42-B098-C74D-A29C-756FB87BBACE}">
      <dsp:nvSpPr>
        <dsp:cNvPr id="0" name=""/>
        <dsp:cNvSpPr/>
      </dsp:nvSpPr>
      <dsp:spPr>
        <a:xfrm>
          <a:off x="759000" y="1566112"/>
          <a:ext cx="6714400" cy="44762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algn="bl" rotWithShape="0">
            <a:srgbClr val="000000">
              <a:alpha val="60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5302" tIns="58420" rIns="58420" bIns="58420" numCol="1" spcCol="1270" anchor="ctr" anchorCtr="0">
          <a:noAutofit/>
        </a:bodyPr>
        <a:lstStyle/>
        <a:p>
          <a:pPr lvl="0" algn="l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b="1" kern="1200" dirty="0" smtClean="0"/>
            <a:t>Methodology </a:t>
          </a:r>
          <a:endParaRPr lang="en-US" sz="2300" kern="1200" dirty="0"/>
        </a:p>
      </dsp:txBody>
      <dsp:txXfrm>
        <a:off x="759000" y="1566112"/>
        <a:ext cx="6714400" cy="447624"/>
      </dsp:txXfrm>
    </dsp:sp>
    <dsp:sp modelId="{BFEDFE3D-D552-C042-929F-9FE07120465A}">
      <dsp:nvSpPr>
        <dsp:cNvPr id="0" name=""/>
        <dsp:cNvSpPr/>
      </dsp:nvSpPr>
      <dsp:spPr>
        <a:xfrm>
          <a:off x="479234" y="1510159"/>
          <a:ext cx="559530" cy="55953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25400" algn="bl" rotWithShape="0">
            <a:srgbClr val="000000">
              <a:alpha val="60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0800" h="190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3E76246E-8F38-6242-8B45-124D7F065528}">
      <dsp:nvSpPr>
        <dsp:cNvPr id="0" name=""/>
        <dsp:cNvSpPr/>
      </dsp:nvSpPr>
      <dsp:spPr>
        <a:xfrm>
          <a:off x="660554" y="2237334"/>
          <a:ext cx="6812845" cy="44762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algn="bl" rotWithShape="0">
            <a:srgbClr val="000000">
              <a:alpha val="60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5302" tIns="58420" rIns="58420" bIns="58420" numCol="1" spcCol="1270" anchor="ctr" anchorCtr="0">
          <a:noAutofit/>
        </a:bodyPr>
        <a:lstStyle/>
        <a:p>
          <a:pPr lvl="0" algn="l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b="1" kern="1200" dirty="0" smtClean="0"/>
            <a:t>Analysis </a:t>
          </a:r>
          <a:endParaRPr lang="en-US" sz="2300" kern="1200" dirty="0"/>
        </a:p>
      </dsp:txBody>
      <dsp:txXfrm>
        <a:off x="660554" y="2237334"/>
        <a:ext cx="6812845" cy="447624"/>
      </dsp:txXfrm>
    </dsp:sp>
    <dsp:sp modelId="{648AEF6C-D97F-8D4F-842A-0C257B709C2C}">
      <dsp:nvSpPr>
        <dsp:cNvPr id="0" name=""/>
        <dsp:cNvSpPr/>
      </dsp:nvSpPr>
      <dsp:spPr>
        <a:xfrm>
          <a:off x="380789" y="2181380"/>
          <a:ext cx="559530" cy="559530"/>
        </a:xfrm>
        <a:prstGeom prst="ellipse">
          <a:avLst/>
        </a:prstGeom>
        <a:solidFill>
          <a:srgbClr val="008000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25400" algn="bl" rotWithShape="0">
            <a:srgbClr val="000000">
              <a:alpha val="60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0800" h="190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282F3B38-AF1E-164A-833C-77422FBE2230}">
      <dsp:nvSpPr>
        <dsp:cNvPr id="0" name=""/>
        <dsp:cNvSpPr/>
      </dsp:nvSpPr>
      <dsp:spPr>
        <a:xfrm>
          <a:off x="339799" y="2908555"/>
          <a:ext cx="7133600" cy="44762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algn="bl" rotWithShape="0">
            <a:srgbClr val="000000">
              <a:alpha val="60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5302" tIns="58420" rIns="58420" bIns="58420" numCol="1" spcCol="1270" anchor="ctr" anchorCtr="0">
          <a:noAutofit/>
        </a:bodyPr>
        <a:lstStyle/>
        <a:p>
          <a:pPr lvl="0" algn="l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b="1" kern="1200" dirty="0" smtClean="0"/>
            <a:t>Conclusion</a:t>
          </a:r>
          <a:endParaRPr lang="en-US" sz="2300" kern="1200" dirty="0"/>
        </a:p>
      </dsp:txBody>
      <dsp:txXfrm>
        <a:off x="339799" y="2908555"/>
        <a:ext cx="7133600" cy="447624"/>
      </dsp:txXfrm>
    </dsp:sp>
    <dsp:sp modelId="{AF96D94B-B380-D34E-B6E6-7E5BC9208824}">
      <dsp:nvSpPr>
        <dsp:cNvPr id="0" name=""/>
        <dsp:cNvSpPr/>
      </dsp:nvSpPr>
      <dsp:spPr>
        <a:xfrm>
          <a:off x="60034" y="2852602"/>
          <a:ext cx="559530" cy="55953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25400" algn="bl" rotWithShape="0">
            <a:srgbClr val="000000">
              <a:alpha val="60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0800" h="190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5C5ADF-69EE-AB42-8C7A-B60A607DCD44}">
      <dsp:nvSpPr>
        <dsp:cNvPr id="0" name=""/>
        <dsp:cNvSpPr/>
      </dsp:nvSpPr>
      <dsp:spPr>
        <a:xfrm>
          <a:off x="-4046576" y="-621134"/>
          <a:ext cx="4822117" cy="4822117"/>
        </a:xfrm>
        <a:prstGeom prst="blockArc">
          <a:avLst>
            <a:gd name="adj1" fmla="val 18900000"/>
            <a:gd name="adj2" fmla="val 2700000"/>
            <a:gd name="adj3" fmla="val 448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0C78C56-8924-684F-971B-CC9C33891A12}">
      <dsp:nvSpPr>
        <dsp:cNvPr id="0" name=""/>
        <dsp:cNvSpPr/>
      </dsp:nvSpPr>
      <dsp:spPr>
        <a:xfrm>
          <a:off x="339799" y="223668"/>
          <a:ext cx="7133600" cy="44762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algn="bl" rotWithShape="0">
            <a:srgbClr val="000000">
              <a:alpha val="60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5302" tIns="58420" rIns="58420" bIns="58420" numCol="1" spcCol="1270" anchor="ctr" anchorCtr="0">
          <a:noAutofit/>
        </a:bodyPr>
        <a:lstStyle/>
        <a:p>
          <a:pPr lvl="0" algn="l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Introduction</a:t>
          </a:r>
          <a:endParaRPr lang="en-US" sz="2300" kern="1200" dirty="0"/>
        </a:p>
      </dsp:txBody>
      <dsp:txXfrm>
        <a:off x="339799" y="223668"/>
        <a:ext cx="7133600" cy="447624"/>
      </dsp:txXfrm>
    </dsp:sp>
    <dsp:sp modelId="{F275857B-D24D-9C4C-B0AB-A832EB2FCA66}">
      <dsp:nvSpPr>
        <dsp:cNvPr id="0" name=""/>
        <dsp:cNvSpPr/>
      </dsp:nvSpPr>
      <dsp:spPr>
        <a:xfrm rot="6644619">
          <a:off x="60034" y="167715"/>
          <a:ext cx="559530" cy="559530"/>
        </a:xfrm>
        <a:prstGeom prst="ellipse">
          <a:avLst/>
        </a:prstGeom>
        <a:solidFill>
          <a:schemeClr val="bg1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25400" algn="bl" rotWithShape="0">
            <a:srgbClr val="000000">
              <a:alpha val="60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0800" h="190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06AD184-43AE-894B-B452-94403F399A5B}">
      <dsp:nvSpPr>
        <dsp:cNvPr id="0" name=""/>
        <dsp:cNvSpPr/>
      </dsp:nvSpPr>
      <dsp:spPr>
        <a:xfrm>
          <a:off x="660554" y="894890"/>
          <a:ext cx="6812845" cy="44762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algn="bl" rotWithShape="0">
            <a:srgbClr val="000000">
              <a:alpha val="60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5302" tIns="58420" rIns="58420" bIns="58420" numCol="1" spcCol="1270" anchor="ctr" anchorCtr="0">
          <a:noAutofit/>
        </a:bodyPr>
        <a:lstStyle/>
        <a:p>
          <a:pPr lvl="0" algn="l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b="1" kern="1200" dirty="0" smtClean="0"/>
            <a:t>Data Source</a:t>
          </a:r>
          <a:endParaRPr lang="en-US" sz="2300" kern="1200" dirty="0"/>
        </a:p>
      </dsp:txBody>
      <dsp:txXfrm>
        <a:off x="660554" y="894890"/>
        <a:ext cx="6812845" cy="447624"/>
      </dsp:txXfrm>
    </dsp:sp>
    <dsp:sp modelId="{1BA354B2-BE8F-CD41-A300-5DFA43649630}">
      <dsp:nvSpPr>
        <dsp:cNvPr id="0" name=""/>
        <dsp:cNvSpPr/>
      </dsp:nvSpPr>
      <dsp:spPr>
        <a:xfrm>
          <a:off x="380789" y="838937"/>
          <a:ext cx="559530" cy="55953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25400" algn="bl" rotWithShape="0">
            <a:srgbClr val="000000">
              <a:alpha val="60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0800" h="190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5C210D42-B098-C74D-A29C-756FB87BBACE}">
      <dsp:nvSpPr>
        <dsp:cNvPr id="0" name=""/>
        <dsp:cNvSpPr/>
      </dsp:nvSpPr>
      <dsp:spPr>
        <a:xfrm>
          <a:off x="759000" y="1566112"/>
          <a:ext cx="6714400" cy="44762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algn="bl" rotWithShape="0">
            <a:srgbClr val="000000">
              <a:alpha val="60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5302" tIns="58420" rIns="58420" bIns="58420" numCol="1" spcCol="1270" anchor="ctr" anchorCtr="0">
          <a:noAutofit/>
        </a:bodyPr>
        <a:lstStyle/>
        <a:p>
          <a:pPr lvl="0" algn="l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b="1" kern="1200" smtClean="0"/>
            <a:t>Methodology </a:t>
          </a:r>
          <a:endParaRPr lang="en-US" sz="2300" kern="1200"/>
        </a:p>
      </dsp:txBody>
      <dsp:txXfrm>
        <a:off x="759000" y="1566112"/>
        <a:ext cx="6714400" cy="447624"/>
      </dsp:txXfrm>
    </dsp:sp>
    <dsp:sp modelId="{BFEDFE3D-D552-C042-929F-9FE07120465A}">
      <dsp:nvSpPr>
        <dsp:cNvPr id="0" name=""/>
        <dsp:cNvSpPr/>
      </dsp:nvSpPr>
      <dsp:spPr>
        <a:xfrm>
          <a:off x="479234" y="1510159"/>
          <a:ext cx="559530" cy="55953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25400" algn="bl" rotWithShape="0">
            <a:srgbClr val="000000">
              <a:alpha val="60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0800" h="190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3E76246E-8F38-6242-8B45-124D7F065528}">
      <dsp:nvSpPr>
        <dsp:cNvPr id="0" name=""/>
        <dsp:cNvSpPr/>
      </dsp:nvSpPr>
      <dsp:spPr>
        <a:xfrm>
          <a:off x="660554" y="2237334"/>
          <a:ext cx="6812845" cy="44762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algn="bl" rotWithShape="0">
            <a:srgbClr val="000000">
              <a:alpha val="60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5302" tIns="58420" rIns="58420" bIns="58420" numCol="1" spcCol="1270" anchor="ctr" anchorCtr="0">
          <a:noAutofit/>
        </a:bodyPr>
        <a:lstStyle/>
        <a:p>
          <a:pPr lvl="0" algn="l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b="1" kern="1200" dirty="0" smtClean="0"/>
            <a:t>Analysis</a:t>
          </a:r>
          <a:endParaRPr lang="en-US" sz="2300" kern="1200" dirty="0"/>
        </a:p>
      </dsp:txBody>
      <dsp:txXfrm>
        <a:off x="660554" y="2237334"/>
        <a:ext cx="6812845" cy="447624"/>
      </dsp:txXfrm>
    </dsp:sp>
    <dsp:sp modelId="{648AEF6C-D97F-8D4F-842A-0C257B709C2C}">
      <dsp:nvSpPr>
        <dsp:cNvPr id="0" name=""/>
        <dsp:cNvSpPr/>
      </dsp:nvSpPr>
      <dsp:spPr>
        <a:xfrm>
          <a:off x="380789" y="2181380"/>
          <a:ext cx="559530" cy="55953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25400" algn="bl" rotWithShape="0">
            <a:srgbClr val="000000">
              <a:alpha val="60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0800" h="190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282F3B38-AF1E-164A-833C-77422FBE2230}">
      <dsp:nvSpPr>
        <dsp:cNvPr id="0" name=""/>
        <dsp:cNvSpPr/>
      </dsp:nvSpPr>
      <dsp:spPr>
        <a:xfrm>
          <a:off x="339799" y="2908555"/>
          <a:ext cx="7133600" cy="44762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algn="bl" rotWithShape="0">
            <a:srgbClr val="000000">
              <a:alpha val="60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5302" tIns="58420" rIns="58420" bIns="58420" numCol="1" spcCol="1270" anchor="ctr" anchorCtr="0">
          <a:noAutofit/>
        </a:bodyPr>
        <a:lstStyle/>
        <a:p>
          <a:pPr lvl="0" algn="l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b="1" kern="1200" dirty="0" smtClean="0"/>
            <a:t>Conclusion</a:t>
          </a:r>
          <a:endParaRPr lang="en-US" sz="2300" kern="1200" dirty="0"/>
        </a:p>
      </dsp:txBody>
      <dsp:txXfrm>
        <a:off x="339799" y="2908555"/>
        <a:ext cx="7133600" cy="447624"/>
      </dsp:txXfrm>
    </dsp:sp>
    <dsp:sp modelId="{AF96D94B-B380-D34E-B6E6-7E5BC9208824}">
      <dsp:nvSpPr>
        <dsp:cNvPr id="0" name=""/>
        <dsp:cNvSpPr/>
      </dsp:nvSpPr>
      <dsp:spPr>
        <a:xfrm>
          <a:off x="60034" y="2852602"/>
          <a:ext cx="559530" cy="559530"/>
        </a:xfrm>
        <a:prstGeom prst="ellipse">
          <a:avLst/>
        </a:prstGeom>
        <a:solidFill>
          <a:srgbClr val="FF0000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25400" algn="bl" rotWithShape="0">
            <a:srgbClr val="000000">
              <a:alpha val="60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0800" h="190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905000"/>
            <a:ext cx="7543800" cy="2593975"/>
          </a:xfrm>
        </p:spPr>
        <p:txBody>
          <a:bodyPr anchor="b"/>
          <a:lstStyle>
            <a:lvl1pPr>
              <a:defRPr sz="6600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4572000"/>
            <a:ext cx="6461760" cy="10668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065BE-0657-4A47-90AD-C21C55E16B19}" type="datetime4">
              <a:rPr lang="en-US" smtClean="0"/>
              <a:pPr/>
              <a:t>February 10, 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C3AA4-67BE-44F7-809A-3582401494AF}" type="datetime4">
              <a:rPr lang="en-US" smtClean="0"/>
              <a:pPr/>
              <a:t>February 10, 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1752600" cy="58515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72EEB-1769-4776-AD69-E7C1260563EB}" type="datetime4">
              <a:rPr lang="en-US" smtClean="0"/>
              <a:pPr/>
              <a:t>February 10, 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BB8AF-C16A-4836-A92D-61834B5F0BA5}" type="datetime4">
              <a:rPr lang="en-US" smtClean="0"/>
              <a:pPr/>
              <a:t>February 10, 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5486400"/>
            <a:ext cx="7659687" cy="1168400"/>
          </a:xfrm>
        </p:spPr>
        <p:txBody>
          <a:bodyPr anchor="t"/>
          <a:lstStyle>
            <a:lvl1pPr algn="l">
              <a:defRPr sz="36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852863"/>
            <a:ext cx="6135687" cy="1633538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D2193-4505-4A75-99BB-880C6989A757}" type="datetime4">
              <a:rPr lang="en-US" smtClean="0"/>
              <a:pPr/>
              <a:t>February 10, 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196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A18F4-33C3-445B-924C-31108C51719C}" type="datetime4">
              <a:rPr lang="en-US" smtClean="0"/>
              <a:pPr/>
              <a:t>February 10, 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196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196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F7543A-E259-478F-9E0D-57BA40E442B7}" type="datetime4">
              <a:rPr lang="en-US" smtClean="0"/>
              <a:pPr/>
              <a:t>February 10, 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B012D-77A1-44B0-BB26-329BA1EE55C9}" type="datetime4">
              <a:rPr lang="en-US" smtClean="0"/>
              <a:pPr/>
              <a:t>February 10, 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B7499E-3031-413E-B01E-B94970708CAA}" type="datetime4">
              <a:rPr lang="en-US" smtClean="0"/>
              <a:pPr/>
              <a:t>February 10, 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5495544"/>
            <a:ext cx="7772400" cy="594360"/>
          </a:xfrm>
        </p:spPr>
        <p:txBody>
          <a:bodyPr anchor="b"/>
          <a:lstStyle>
            <a:lvl1pPr algn="ctr">
              <a:defRPr sz="2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799" y="6096000"/>
            <a:ext cx="7772401" cy="6096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7EAB0C-2220-4D0E-A0DD-DB7FA0F742F4}" type="datetime4">
              <a:rPr lang="en-US" smtClean="0"/>
              <a:pPr/>
              <a:t>February 10, 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04800" y="381000"/>
            <a:ext cx="7772400" cy="494284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5495278"/>
            <a:ext cx="7772400" cy="594626"/>
          </a:xfrm>
        </p:spPr>
        <p:txBody>
          <a:bodyPr anchor="b"/>
          <a:lstStyle>
            <a:lvl1pPr algn="ctr">
              <a:defRPr sz="2200" b="1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4582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1752" y="6096000"/>
            <a:ext cx="7772400" cy="612648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16D63-31BF-4B94-B6C5-E20B2C63F515}" type="datetime4">
              <a:rPr lang="en-US" smtClean="0"/>
              <a:pPr/>
              <a:t>February 10, 2017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620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620000" cy="480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458200" y="0"/>
            <a:ext cx="6858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458200" y="5486400"/>
            <a:ext cx="685800" cy="68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1788" y="5648960"/>
            <a:ext cx="548640" cy="396240"/>
          </a:xfrm>
          <a:prstGeom prst="bracketPair">
            <a:avLst>
              <a:gd name="adj" fmla="val 17949"/>
            </a:avLst>
          </a:prstGeom>
          <a:ln w="19050">
            <a:solidFill>
              <a:srgbClr val="FFFFFF"/>
            </a:solidFill>
          </a:ln>
        </p:spPr>
        <p:txBody>
          <a:bodyPr vert="horz" lIns="0" tIns="0" rIns="0" bIns="0" rtlCol="0" anchor="ctr"/>
          <a:lstStyle>
            <a:lvl1pPr algn="ctr">
              <a:defRPr sz="1800">
                <a:solidFill>
                  <a:srgbClr val="FFFFFF"/>
                </a:solidFill>
              </a:defRPr>
            </a:lvl1pPr>
          </a:lstStyle>
          <a:p>
            <a:fld id="{2754ED01-E2A0-4C1E-8E21-014B9904157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7586910" y="4048760"/>
            <a:ext cx="2367281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7551351" y="1645920"/>
            <a:ext cx="2438399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fld id="{62B1B13E-D5AF-485E-81A1-82A140076526}" type="datetime4">
              <a:rPr lang="en-US" smtClean="0"/>
              <a:pPr/>
              <a:t>February 10, 2017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4600" kern="1200" cap="none" spc="-100" baseline="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3429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2860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2860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2860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spcBef>
          <a:spcPct val="20000"/>
        </a:spcBef>
        <a:buClr>
          <a:schemeClr val="accent5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4" Type="http://schemas.openxmlformats.org/officeDocument/2006/relationships/diagramQuickStyle" Target="../diagrams/quickStyle5.xml"/><Relationship Id="rId5" Type="http://schemas.openxmlformats.org/officeDocument/2006/relationships/diagramColors" Target="../diagrams/colors5.xml"/><Relationship Id="rId6" Type="http://schemas.microsoft.com/office/2007/relationships/diagramDrawing" Target="../diagrams/drawing5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4" Type="http://schemas.openxmlformats.org/officeDocument/2006/relationships/diagramQuickStyle" Target="../diagrams/quickStyle3.xml"/><Relationship Id="rId5" Type="http://schemas.openxmlformats.org/officeDocument/2006/relationships/diagramColors" Target="../diagrams/colors3.xml"/><Relationship Id="rId6" Type="http://schemas.microsoft.com/office/2007/relationships/diagramDrawing" Target="../diagrams/drawing3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4" Type="http://schemas.openxmlformats.org/officeDocument/2006/relationships/diagramQuickStyle" Target="../diagrams/quickStyle4.xml"/><Relationship Id="rId5" Type="http://schemas.openxmlformats.org/officeDocument/2006/relationships/diagramColors" Target="../diagrams/colors4.xml"/><Relationship Id="rId6" Type="http://schemas.microsoft.com/office/2007/relationships/diagramDrawing" Target="../diagrams/drawing4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9822" y="1068997"/>
            <a:ext cx="6446871" cy="1659718"/>
          </a:xfrm>
        </p:spPr>
        <p:txBody>
          <a:bodyPr/>
          <a:lstStyle/>
          <a:p>
            <a:r>
              <a:rPr lang="en-US" sz="4400" b="1" dirty="0"/>
              <a:t>F</a:t>
            </a:r>
            <a:r>
              <a:rPr lang="en-US" sz="4400" b="1" dirty="0" smtClean="0"/>
              <a:t>OREVER 21+</a:t>
            </a:r>
            <a:endParaRPr lang="en-US" sz="4400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69822" y="2763025"/>
            <a:ext cx="6461760" cy="1066800"/>
          </a:xfrm>
        </p:spPr>
        <p:txBody>
          <a:bodyPr>
            <a:noAutofit/>
          </a:bodyPr>
          <a:lstStyle/>
          <a:p>
            <a:r>
              <a:rPr lang="en-US" sz="2400" b="1" dirty="0" smtClean="0"/>
              <a:t>Where are the NYC Tobacco and liquor retailers ? </a:t>
            </a:r>
            <a:endParaRPr lang="en-US" sz="24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3048000" y="4639923"/>
            <a:ext cx="42377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Team Member: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69823" y="4773443"/>
            <a:ext cx="723346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latin typeface="Times"/>
                <a:cs typeface="Times"/>
              </a:rPr>
              <a:t>Forever 21’s members: </a:t>
            </a:r>
          </a:p>
          <a:p>
            <a:r>
              <a:rPr lang="en-US" dirty="0" smtClean="0">
                <a:latin typeface="Times"/>
                <a:cs typeface="Times"/>
              </a:rPr>
              <a:t>Cheng  </a:t>
            </a:r>
            <a:r>
              <a:rPr lang="en-US" dirty="0" err="1" smtClean="0">
                <a:latin typeface="Times"/>
                <a:cs typeface="Times"/>
              </a:rPr>
              <a:t>Hou</a:t>
            </a:r>
            <a:r>
              <a:rPr lang="en-US" dirty="0" smtClean="0">
                <a:latin typeface="Times"/>
                <a:cs typeface="Times"/>
              </a:rPr>
              <a:t>, Le Xu, </a:t>
            </a:r>
            <a:r>
              <a:rPr lang="en-US" dirty="0" err="1" smtClean="0">
                <a:latin typeface="Times"/>
                <a:cs typeface="Times"/>
              </a:rPr>
              <a:t>Xiaomeng</a:t>
            </a:r>
            <a:r>
              <a:rPr lang="en-US" dirty="0" smtClean="0">
                <a:latin typeface="Times"/>
                <a:cs typeface="Times"/>
              </a:rPr>
              <a:t> Dong, </a:t>
            </a:r>
            <a:r>
              <a:rPr lang="en-US" dirty="0" err="1" smtClean="0">
                <a:latin typeface="Times"/>
                <a:cs typeface="Times"/>
              </a:rPr>
              <a:t>Xin</a:t>
            </a:r>
            <a:r>
              <a:rPr lang="en-US" dirty="0" smtClean="0">
                <a:latin typeface="Times"/>
                <a:cs typeface="Times"/>
              </a:rPr>
              <a:t> Tang, </a:t>
            </a:r>
            <a:r>
              <a:rPr lang="en-US" dirty="0" err="1" smtClean="0">
                <a:latin typeface="Times"/>
                <a:cs typeface="Times"/>
              </a:rPr>
              <a:t>Chenxi</a:t>
            </a:r>
            <a:r>
              <a:rPr lang="en-US" dirty="0" smtClean="0">
                <a:latin typeface="Times"/>
                <a:cs typeface="Times"/>
              </a:rPr>
              <a:t> Cui, Henri Lin</a:t>
            </a:r>
            <a:endParaRPr lang="en-US" dirty="0">
              <a:latin typeface="Times"/>
              <a:cs typeface="Times"/>
            </a:endParaRPr>
          </a:p>
        </p:txBody>
      </p:sp>
    </p:spTree>
    <p:extLst>
      <p:ext uri="{BB962C8B-B14F-4D97-AF65-F5344CB8AC3E}">
        <p14:creationId xmlns:p14="http://schemas.microsoft.com/office/powerpoint/2010/main" val="966480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457200" y="229492"/>
            <a:ext cx="7300186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Liquor Store counts on </a:t>
            </a:r>
            <a:r>
              <a:rPr lang="en-US" sz="3200" b="1" dirty="0" err="1" smtClean="0"/>
              <a:t>Zipcode</a:t>
            </a:r>
            <a:r>
              <a:rPr lang="en-US" sz="3200" b="1" dirty="0" smtClean="0"/>
              <a:t> Level</a:t>
            </a:r>
            <a:endParaRPr lang="en-US" sz="3200" b="1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3407" t="24479" r="42122" b="18825"/>
          <a:stretch/>
        </p:blipFill>
        <p:spPr>
          <a:xfrm>
            <a:off x="137705" y="933268"/>
            <a:ext cx="8201103" cy="5569019"/>
          </a:xfrm>
        </p:spPr>
      </p:pic>
    </p:spTree>
    <p:extLst>
      <p:ext uri="{BB962C8B-B14F-4D97-AF65-F5344CB8AC3E}">
        <p14:creationId xmlns:p14="http://schemas.microsoft.com/office/powerpoint/2010/main" val="990622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" t="5597" r="41432" b="-2331"/>
          <a:stretch/>
        </p:blipFill>
        <p:spPr>
          <a:xfrm>
            <a:off x="254044" y="734376"/>
            <a:ext cx="7699234" cy="5843585"/>
          </a:xfrm>
          <a:prstGeom prst="wedgeRoundRectCallout">
            <a:avLst>
              <a:gd name="adj1" fmla="val -16806"/>
              <a:gd name="adj2" fmla="val 54168"/>
              <a:gd name="adj3" fmla="val 16667"/>
            </a:avLst>
          </a:prstGeom>
        </p:spPr>
      </p:pic>
      <p:sp>
        <p:nvSpPr>
          <p:cNvPr id="6" name="TextBox 5"/>
          <p:cNvSpPr txBox="1"/>
          <p:nvPr/>
        </p:nvSpPr>
        <p:spPr>
          <a:xfrm>
            <a:off x="457200" y="4352631"/>
            <a:ext cx="1825965" cy="1021556"/>
          </a:xfrm>
          <a:prstGeom prst="wedgeRoundRectCallout">
            <a:avLst>
              <a:gd name="adj1" fmla="val 177869"/>
              <a:gd name="adj2" fmla="val -75310"/>
              <a:gd name="adj3" fmla="val 16667"/>
            </a:avLst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11385, Ridgewood, Glendale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57200" y="5518133"/>
            <a:ext cx="1825965" cy="715089"/>
          </a:xfrm>
          <a:prstGeom prst="wedgeRoundRectCallout">
            <a:avLst>
              <a:gd name="adj1" fmla="val 175463"/>
              <a:gd name="adj2" fmla="val -179740"/>
              <a:gd name="adj3" fmla="val 16667"/>
            </a:avLst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11207, </a:t>
            </a:r>
          </a:p>
          <a:p>
            <a:r>
              <a:rPr lang="en-US" dirty="0" smtClean="0"/>
              <a:t>East New York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57200" y="229492"/>
            <a:ext cx="7300186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Tobacco Store counts on </a:t>
            </a:r>
            <a:r>
              <a:rPr lang="en-US" sz="3200" b="1" dirty="0" err="1" smtClean="0"/>
              <a:t>Zipcode</a:t>
            </a:r>
            <a:r>
              <a:rPr lang="en-US" sz="3200" b="1" dirty="0" smtClean="0"/>
              <a:t> Level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1402203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457200" y="95210"/>
            <a:ext cx="7300186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Liquor Store counts on Census Tract Level</a:t>
            </a:r>
            <a:endParaRPr lang="en-US" sz="32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9987"/>
            <a:ext cx="8736622" cy="6036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622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57200" y="95210"/>
            <a:ext cx="730018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Tobacco Store counts on Census Tract Level</a:t>
            </a:r>
            <a:endParaRPr lang="en-US" sz="32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706" y="664687"/>
            <a:ext cx="8553016" cy="6048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969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5271" b="5271"/>
          <a:stretch>
            <a:fillRect/>
          </a:stretch>
        </p:blipFill>
        <p:spPr>
          <a:xfrm>
            <a:off x="0" y="404733"/>
            <a:ext cx="8464469" cy="5711253"/>
          </a:xfrm>
        </p:spPr>
      </p:pic>
      <p:sp>
        <p:nvSpPr>
          <p:cNvPr id="2" name="TextBox 1"/>
          <p:cNvSpPr txBox="1"/>
          <p:nvPr/>
        </p:nvSpPr>
        <p:spPr>
          <a:xfrm>
            <a:off x="1274164" y="6250898"/>
            <a:ext cx="5996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Hispanic vs Counts of Liquor Stores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7059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56287254"/>
              </p:ext>
            </p:extLst>
          </p:nvPr>
        </p:nvGraphicFramePr>
        <p:xfrm>
          <a:off x="549690" y="2317083"/>
          <a:ext cx="7520940" cy="35798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itle 1"/>
          <p:cNvSpPr txBox="1">
            <a:spLocks/>
          </p:cNvSpPr>
          <p:nvPr/>
        </p:nvSpPr>
        <p:spPr>
          <a:xfrm>
            <a:off x="166323" y="468665"/>
            <a:ext cx="8026374" cy="162787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600" kern="1200" cap="none" spc="-100" baseline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 smtClean="0"/>
              <a:t>Analysis on </a:t>
            </a:r>
            <a:br>
              <a:rPr lang="en-US" sz="4000" dirty="0" smtClean="0"/>
            </a:br>
            <a:r>
              <a:rPr lang="en-US" sz="4000" dirty="0" smtClean="0"/>
              <a:t>NYC Tobacco &amp; Liquor retailer Stores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591968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241521"/>
            <a:ext cx="7881608" cy="6444360"/>
          </a:xfrm>
        </p:spPr>
        <p:txBody>
          <a:bodyPr>
            <a:normAutofit/>
          </a:bodyPr>
          <a:lstStyle/>
          <a:p>
            <a:r>
              <a:rPr lang="en-US" sz="3200" u="sng" dirty="0">
                <a:latin typeface="Times"/>
                <a:cs typeface="Times"/>
              </a:rPr>
              <a:t>Our Initial Guess: </a:t>
            </a:r>
          </a:p>
          <a:p>
            <a:pPr marL="754380" lvl="1" indent="-457200">
              <a:buAutoNum type="arabicPeriod"/>
            </a:pPr>
            <a:r>
              <a:rPr lang="en-US" dirty="0">
                <a:latin typeface="Times"/>
                <a:cs typeface="Times"/>
              </a:rPr>
              <a:t>Those stores normally appear themselves in those </a:t>
            </a:r>
            <a:r>
              <a:rPr lang="en-US" u="sng" dirty="0">
                <a:latin typeface="Times"/>
                <a:cs typeface="Times"/>
              </a:rPr>
              <a:t>busy</a:t>
            </a:r>
            <a:r>
              <a:rPr lang="en-US" dirty="0">
                <a:latin typeface="Times"/>
                <a:cs typeface="Times"/>
              </a:rPr>
              <a:t>, </a:t>
            </a:r>
            <a:r>
              <a:rPr lang="en-US" u="sng" dirty="0">
                <a:latin typeface="Times"/>
                <a:cs typeface="Times"/>
              </a:rPr>
              <a:t>populated</a:t>
            </a:r>
            <a:r>
              <a:rPr lang="en-US" dirty="0">
                <a:latin typeface="Times"/>
                <a:cs typeface="Times"/>
              </a:rPr>
              <a:t> and </a:t>
            </a:r>
            <a:r>
              <a:rPr lang="en-US" u="sng" dirty="0">
                <a:latin typeface="Times"/>
                <a:cs typeface="Times"/>
              </a:rPr>
              <a:t>commercial</a:t>
            </a:r>
            <a:r>
              <a:rPr lang="en-US" dirty="0">
                <a:latin typeface="Times"/>
                <a:cs typeface="Times"/>
              </a:rPr>
              <a:t> areas.</a:t>
            </a:r>
          </a:p>
          <a:p>
            <a:pPr marL="754380" lvl="1" indent="-457200">
              <a:buAutoNum type="arabicPeriod"/>
            </a:pPr>
            <a:r>
              <a:rPr lang="en-US" dirty="0">
                <a:latin typeface="Times"/>
                <a:cs typeface="Times"/>
              </a:rPr>
              <a:t>Liquor Stores and Tobacco stores have the similar distribution patterns. </a:t>
            </a:r>
            <a:endParaRPr lang="en-US" sz="2400" dirty="0" smtClean="0">
              <a:latin typeface="Times"/>
              <a:cs typeface="Times"/>
            </a:endParaRPr>
          </a:p>
          <a:p>
            <a:r>
              <a:rPr lang="en-US" sz="3200" u="sng" dirty="0" smtClean="0">
                <a:latin typeface="Times"/>
                <a:cs typeface="Times"/>
              </a:rPr>
              <a:t>Our New Findings </a:t>
            </a:r>
          </a:p>
          <a:p>
            <a:pPr marL="868680" lvl="1" indent="-457200">
              <a:buFont typeface="+mj-lt"/>
              <a:buAutoNum type="arabicPeriod"/>
            </a:pPr>
            <a:r>
              <a:rPr lang="en-US" dirty="0" smtClean="0">
                <a:latin typeface="Times"/>
                <a:cs typeface="Times"/>
              </a:rPr>
              <a:t>Highest </a:t>
            </a:r>
            <a:r>
              <a:rPr lang="en-US" dirty="0">
                <a:latin typeface="Times"/>
                <a:cs typeface="Times"/>
              </a:rPr>
              <a:t>d</a:t>
            </a:r>
            <a:r>
              <a:rPr lang="en-US" dirty="0" smtClean="0">
                <a:latin typeface="Times"/>
                <a:cs typeface="Times"/>
              </a:rPr>
              <a:t>ensity of t</a:t>
            </a:r>
            <a:r>
              <a:rPr lang="en-US" altLang="zh-CN" dirty="0" smtClean="0">
                <a:latin typeface="Times"/>
                <a:cs typeface="Times"/>
              </a:rPr>
              <a:t>obacco stores is located in the relatively </a:t>
            </a:r>
            <a:r>
              <a:rPr lang="en-US" altLang="zh-CN" b="1" dirty="0" smtClean="0">
                <a:latin typeface="Times"/>
                <a:cs typeface="Times"/>
              </a:rPr>
              <a:t>lower</a:t>
            </a:r>
            <a:r>
              <a:rPr lang="en-US" altLang="zh-CN" dirty="0" smtClean="0">
                <a:latin typeface="Times"/>
                <a:cs typeface="Times"/>
              </a:rPr>
              <a:t> income areas.</a:t>
            </a:r>
          </a:p>
          <a:p>
            <a:pPr marL="868680" lvl="1" indent="-457200">
              <a:buFont typeface="+mj-lt"/>
              <a:buAutoNum type="arabicPeriod"/>
            </a:pPr>
            <a:r>
              <a:rPr lang="en-US" altLang="zh-CN" dirty="0" smtClean="0">
                <a:latin typeface="Times"/>
                <a:cs typeface="Times"/>
              </a:rPr>
              <a:t>Liquor stores find their home at mid-level income areas, mainly in Manhattan area, especially </a:t>
            </a:r>
            <a:r>
              <a:rPr lang="en-US" altLang="zh-CN" b="1" dirty="0" smtClean="0">
                <a:latin typeface="Times"/>
                <a:cs typeface="Times"/>
              </a:rPr>
              <a:t>below central park area</a:t>
            </a:r>
            <a:r>
              <a:rPr lang="en-US" altLang="zh-CN" dirty="0" smtClean="0">
                <a:latin typeface="Times"/>
                <a:cs typeface="Times"/>
              </a:rPr>
              <a:t>.</a:t>
            </a:r>
          </a:p>
          <a:p>
            <a:pPr marL="868680" lvl="1" indent="-457200">
              <a:buFont typeface="+mj-lt"/>
              <a:buAutoNum type="arabicPeriod"/>
            </a:pPr>
            <a:r>
              <a:rPr lang="en-US" dirty="0" smtClean="0">
                <a:latin typeface="Times"/>
                <a:cs typeface="Times"/>
              </a:rPr>
              <a:t>Liquor stores and tobacco stores have</a:t>
            </a:r>
            <a:r>
              <a:rPr lang="en-US" b="1" dirty="0" smtClean="0">
                <a:latin typeface="Times"/>
                <a:cs typeface="Times"/>
              </a:rPr>
              <a:t> different </a:t>
            </a:r>
            <a:r>
              <a:rPr lang="en-US" dirty="0" smtClean="0">
                <a:latin typeface="Times"/>
                <a:cs typeface="Times"/>
              </a:rPr>
              <a:t>distributions surprisingly. </a:t>
            </a:r>
          </a:p>
          <a:p>
            <a:r>
              <a:rPr lang="en-US" sz="2800" dirty="0" smtClean="0">
                <a:latin typeface="Times"/>
                <a:cs typeface="Times"/>
              </a:rPr>
              <a:t>Future work:</a:t>
            </a:r>
          </a:p>
          <a:p>
            <a:pPr lvl="1"/>
            <a:r>
              <a:rPr lang="en-US" dirty="0" smtClean="0">
                <a:latin typeface="Times"/>
                <a:cs typeface="Times"/>
              </a:rPr>
              <a:t>Study more demographic features, or other urban datasets (noise, crime) related with the tobacco and liquor stores locations.</a:t>
            </a:r>
          </a:p>
          <a:p>
            <a:pPr lvl="1"/>
            <a:r>
              <a:rPr lang="en-US" dirty="0" smtClean="0">
                <a:latin typeface="Times"/>
                <a:cs typeface="Times"/>
              </a:rPr>
              <a:t>Spatial auto-correlation to study the relationship between neighborhoods. </a:t>
            </a:r>
          </a:p>
          <a:p>
            <a:pPr lvl="1"/>
            <a:endParaRPr lang="en-US" sz="2400" dirty="0" smtClean="0">
              <a:latin typeface="Times"/>
              <a:cs typeface="Times"/>
            </a:endParaRPr>
          </a:p>
          <a:p>
            <a:pPr marL="411480" lvl="1" indent="0">
              <a:buNone/>
            </a:pPr>
            <a:endParaRPr lang="en-US" dirty="0" smtClean="0">
              <a:latin typeface="Times"/>
              <a:cs typeface="Times"/>
            </a:endParaRPr>
          </a:p>
        </p:txBody>
      </p:sp>
    </p:spTree>
    <p:extLst>
      <p:ext uri="{BB962C8B-B14F-4D97-AF65-F5344CB8AC3E}">
        <p14:creationId xmlns:p14="http://schemas.microsoft.com/office/powerpoint/2010/main" val="90027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323" y="468665"/>
            <a:ext cx="8026374" cy="1627878"/>
          </a:xfrm>
        </p:spPr>
        <p:txBody>
          <a:bodyPr/>
          <a:lstStyle/>
          <a:p>
            <a:pPr algn="ctr"/>
            <a:r>
              <a:rPr lang="en-US" sz="4000" dirty="0" smtClean="0"/>
              <a:t>Analysis on </a:t>
            </a:r>
            <a:br>
              <a:rPr lang="en-US" sz="4000" dirty="0" smtClean="0"/>
            </a:br>
            <a:r>
              <a:rPr lang="en-US" sz="4000" dirty="0" smtClean="0"/>
              <a:t>NYC Tobacco &amp; Liquor retailer Stores</a:t>
            </a:r>
            <a:endParaRPr lang="en-US" sz="4000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55547310"/>
              </p:ext>
            </p:extLst>
          </p:nvPr>
        </p:nvGraphicFramePr>
        <p:xfrm>
          <a:off x="519449" y="2483385"/>
          <a:ext cx="7520940" cy="35798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49623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Introduction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8007" y="1314523"/>
            <a:ext cx="8285924" cy="5277018"/>
          </a:xfrm>
        </p:spPr>
        <p:txBody>
          <a:bodyPr>
            <a:normAutofit lnSpcReduction="10000"/>
          </a:bodyPr>
          <a:lstStyle/>
          <a:p>
            <a:r>
              <a:rPr lang="en-US" sz="2800" dirty="0" smtClean="0">
                <a:latin typeface="Times"/>
                <a:cs typeface="Times"/>
              </a:rPr>
              <a:t>Tobacco stores and Liquor stores are important parts of NYC small business community. </a:t>
            </a:r>
          </a:p>
          <a:p>
            <a:endParaRPr lang="en-US" sz="2800" dirty="0">
              <a:latin typeface="Times"/>
              <a:cs typeface="Times"/>
            </a:endParaRPr>
          </a:p>
          <a:p>
            <a:r>
              <a:rPr lang="en-US" sz="2800" u="sng" dirty="0" smtClean="0">
                <a:latin typeface="Times"/>
                <a:cs typeface="Times"/>
              </a:rPr>
              <a:t>Our Initial Guess: </a:t>
            </a:r>
          </a:p>
          <a:p>
            <a:pPr marL="754380" lvl="1" indent="-457200">
              <a:buAutoNum type="arabicPeriod"/>
            </a:pPr>
            <a:r>
              <a:rPr lang="en-US" sz="2400" dirty="0" smtClean="0">
                <a:latin typeface="Times"/>
                <a:cs typeface="Times"/>
              </a:rPr>
              <a:t>Those stores normally appear themselves in those </a:t>
            </a:r>
            <a:r>
              <a:rPr lang="en-US" sz="2400" u="sng" dirty="0" smtClean="0">
                <a:latin typeface="Times"/>
                <a:cs typeface="Times"/>
              </a:rPr>
              <a:t>busy</a:t>
            </a:r>
            <a:r>
              <a:rPr lang="en-US" sz="2400" dirty="0" smtClean="0">
                <a:latin typeface="Times"/>
                <a:cs typeface="Times"/>
              </a:rPr>
              <a:t>, </a:t>
            </a:r>
            <a:r>
              <a:rPr lang="en-US" sz="2400" u="sng" dirty="0" smtClean="0">
                <a:latin typeface="Times"/>
                <a:cs typeface="Times"/>
              </a:rPr>
              <a:t>populated</a:t>
            </a:r>
            <a:r>
              <a:rPr lang="en-US" sz="2400" dirty="0" smtClean="0">
                <a:latin typeface="Times"/>
                <a:cs typeface="Times"/>
              </a:rPr>
              <a:t> and </a:t>
            </a:r>
            <a:r>
              <a:rPr lang="en-US" sz="2400" u="sng" dirty="0" smtClean="0">
                <a:latin typeface="Times"/>
                <a:cs typeface="Times"/>
              </a:rPr>
              <a:t>commercial</a:t>
            </a:r>
            <a:r>
              <a:rPr lang="en-US" sz="2400" dirty="0" smtClean="0">
                <a:latin typeface="Times"/>
                <a:cs typeface="Times"/>
              </a:rPr>
              <a:t> areas.</a:t>
            </a:r>
          </a:p>
          <a:p>
            <a:pPr marL="754380" lvl="1" indent="-457200">
              <a:buAutoNum type="arabicPeriod"/>
            </a:pPr>
            <a:r>
              <a:rPr lang="en-US" sz="2400" dirty="0" smtClean="0">
                <a:latin typeface="Times"/>
                <a:cs typeface="Times"/>
              </a:rPr>
              <a:t>Liquor Stores and Tobacco stores have the similar distribution patterns. </a:t>
            </a:r>
          </a:p>
          <a:p>
            <a:pPr marL="114300" indent="0">
              <a:buNone/>
            </a:pPr>
            <a:endParaRPr lang="en-US" sz="2800" dirty="0" smtClean="0">
              <a:latin typeface="Times"/>
              <a:cs typeface="Times"/>
            </a:endParaRPr>
          </a:p>
          <a:p>
            <a:r>
              <a:rPr lang="en-US" sz="2800" dirty="0" smtClean="0">
                <a:latin typeface="Times"/>
                <a:cs typeface="Times"/>
              </a:rPr>
              <a:t>The study of the distribution of tobacco and liquor stores can help us understand the social and economic aspects of New York City.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8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27985055"/>
              </p:ext>
            </p:extLst>
          </p:nvPr>
        </p:nvGraphicFramePr>
        <p:xfrm>
          <a:off x="556260" y="2362438"/>
          <a:ext cx="7520940" cy="35798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66323" y="468665"/>
            <a:ext cx="8026374" cy="1627878"/>
          </a:xfrm>
        </p:spPr>
        <p:txBody>
          <a:bodyPr/>
          <a:lstStyle/>
          <a:p>
            <a:pPr algn="ctr"/>
            <a:r>
              <a:rPr lang="en-US" sz="4000" dirty="0" smtClean="0"/>
              <a:t>Analysis on </a:t>
            </a:r>
            <a:br>
              <a:rPr lang="en-US" sz="4000" dirty="0" smtClean="0"/>
            </a:br>
            <a:r>
              <a:rPr lang="en-US" sz="4000" dirty="0" smtClean="0"/>
              <a:t>NYC Tobacco &amp; Liquor retailer Stores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591968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Source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7620000" cy="5146241"/>
          </a:xfrm>
        </p:spPr>
        <p:txBody>
          <a:bodyPr>
            <a:normAutofit/>
          </a:bodyPr>
          <a:lstStyle/>
          <a:p>
            <a:r>
              <a:rPr lang="en-US" sz="2400" dirty="0" smtClean="0">
                <a:latin typeface="Times"/>
                <a:cs typeface="Times"/>
              </a:rPr>
              <a:t>Tabaco Retailer location Data: </a:t>
            </a:r>
          </a:p>
          <a:p>
            <a:pPr lvl="1"/>
            <a:r>
              <a:rPr lang="en-US" dirty="0" smtClean="0">
                <a:latin typeface="Times"/>
                <a:cs typeface="Times"/>
              </a:rPr>
              <a:t>NEW YORK STATE OPEN DATA (Up-to-date)</a:t>
            </a:r>
          </a:p>
          <a:p>
            <a:endParaRPr lang="en-US" sz="2400" dirty="0" smtClean="0">
              <a:latin typeface="Times"/>
              <a:cs typeface="Times"/>
            </a:endParaRPr>
          </a:p>
          <a:p>
            <a:r>
              <a:rPr lang="en-US" sz="2400" dirty="0" smtClean="0">
                <a:latin typeface="Times"/>
                <a:cs typeface="Times"/>
              </a:rPr>
              <a:t>Liquor Retailer Location Data</a:t>
            </a:r>
          </a:p>
          <a:p>
            <a:pPr lvl="1"/>
            <a:r>
              <a:rPr lang="en-US" dirty="0" smtClean="0">
                <a:latin typeface="Times"/>
                <a:cs typeface="Times"/>
              </a:rPr>
              <a:t>Including Beer, Wine and Hard Liquor</a:t>
            </a:r>
          </a:p>
          <a:p>
            <a:pPr lvl="1"/>
            <a:r>
              <a:rPr lang="en-US" dirty="0" smtClean="0">
                <a:latin typeface="Times"/>
                <a:cs typeface="Times"/>
              </a:rPr>
              <a:t>NEW YORK STATE OPEN DATA (Up-to-date)</a:t>
            </a:r>
          </a:p>
          <a:p>
            <a:endParaRPr lang="en-US" sz="2400" dirty="0" smtClean="0">
              <a:latin typeface="Times"/>
              <a:cs typeface="Times"/>
            </a:endParaRPr>
          </a:p>
          <a:p>
            <a:r>
              <a:rPr lang="en-US" sz="2400" dirty="0" smtClean="0">
                <a:latin typeface="Times"/>
                <a:cs typeface="Times"/>
              </a:rPr>
              <a:t>Median Income Data on the Census Tract </a:t>
            </a:r>
          </a:p>
          <a:p>
            <a:pPr lvl="1"/>
            <a:r>
              <a:rPr lang="en-US" dirty="0" smtClean="0">
                <a:latin typeface="Times"/>
                <a:cs typeface="Times"/>
              </a:rPr>
              <a:t>Census Bureau Data (2010)</a:t>
            </a:r>
          </a:p>
          <a:p>
            <a:pPr marL="411480" lvl="1" indent="0">
              <a:buNone/>
            </a:pPr>
            <a:endParaRPr lang="en-US" altLang="zh-CN" dirty="0" smtClean="0">
              <a:latin typeface="Times"/>
              <a:cs typeface="Times"/>
            </a:endParaRPr>
          </a:p>
          <a:p>
            <a:pPr marL="411480" lvl="1" indent="0">
              <a:buNone/>
            </a:pPr>
            <a:r>
              <a:rPr lang="en-US" altLang="zh-CN" dirty="0" smtClean="0">
                <a:latin typeface="Times"/>
                <a:cs typeface="Times"/>
              </a:rPr>
              <a:t>Limitation</a:t>
            </a:r>
            <a:r>
              <a:rPr lang="zh-CN" altLang="en-US" dirty="0" smtClean="0">
                <a:latin typeface="Times"/>
                <a:cs typeface="Times"/>
              </a:rPr>
              <a:t> </a:t>
            </a:r>
            <a:r>
              <a:rPr lang="en-US" altLang="zh-CN" dirty="0" smtClean="0">
                <a:latin typeface="Times"/>
                <a:cs typeface="Times"/>
              </a:rPr>
              <a:t>:</a:t>
            </a:r>
          </a:p>
          <a:p>
            <a:pPr marL="411480" lvl="1" indent="0">
              <a:buNone/>
            </a:pPr>
            <a:r>
              <a:rPr lang="zh-CN" altLang="en-US" dirty="0" smtClean="0">
                <a:latin typeface="Times"/>
                <a:cs typeface="Times"/>
              </a:rPr>
              <a:t> </a:t>
            </a:r>
            <a:r>
              <a:rPr lang="en-US" altLang="zh-CN" dirty="0" smtClean="0">
                <a:latin typeface="Times"/>
                <a:cs typeface="Times"/>
              </a:rPr>
              <a:t>1. Tobacco stores could be convenient stores as well. </a:t>
            </a:r>
          </a:p>
          <a:p>
            <a:pPr marL="411480" lvl="1" indent="0">
              <a:buNone/>
            </a:pPr>
            <a:r>
              <a:rPr lang="en-US" dirty="0" smtClean="0">
                <a:latin typeface="Times"/>
                <a:cs typeface="Times"/>
              </a:rPr>
              <a:t>2. No data on tobacco and liquor sales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9973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05297235"/>
              </p:ext>
            </p:extLst>
          </p:nvPr>
        </p:nvGraphicFramePr>
        <p:xfrm>
          <a:off x="671757" y="2574093"/>
          <a:ext cx="7520940" cy="35798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itle 1"/>
          <p:cNvSpPr txBox="1">
            <a:spLocks/>
          </p:cNvSpPr>
          <p:nvPr/>
        </p:nvSpPr>
        <p:spPr>
          <a:xfrm>
            <a:off x="166323" y="468665"/>
            <a:ext cx="8026374" cy="162787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600" kern="1200" cap="none" spc="-100" baseline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smtClean="0"/>
              <a:t>Analysis on </a:t>
            </a:r>
            <a:br>
              <a:rPr lang="en-US" sz="4000" smtClean="0"/>
            </a:br>
            <a:r>
              <a:rPr lang="en-US" sz="4000" smtClean="0"/>
              <a:t>NYC Tobacco &amp; Liquor retailer Stores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591968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</a:t>
            </a:r>
            <a:r>
              <a:rPr lang="en-US" dirty="0" smtClean="0"/>
              <a:t>ethodology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799808"/>
            <a:ext cx="7620000" cy="3600992"/>
          </a:xfrm>
        </p:spPr>
        <p:txBody>
          <a:bodyPr/>
          <a:lstStyle/>
          <a:p>
            <a:r>
              <a:rPr lang="en-US" sz="3600" dirty="0" smtClean="0">
                <a:latin typeface="Times"/>
                <a:cs typeface="Times"/>
              </a:rPr>
              <a:t>Data Wrangling and Processing:</a:t>
            </a:r>
          </a:p>
          <a:p>
            <a:pPr lvl="1"/>
            <a:r>
              <a:rPr lang="en-US" sz="3200" dirty="0" smtClean="0">
                <a:latin typeface="Times"/>
                <a:cs typeface="Times"/>
              </a:rPr>
              <a:t>Python, Pandas</a:t>
            </a:r>
          </a:p>
          <a:p>
            <a:endParaRPr lang="en-US" sz="3600" dirty="0">
              <a:latin typeface="Times"/>
              <a:cs typeface="Times"/>
            </a:endParaRPr>
          </a:p>
          <a:p>
            <a:r>
              <a:rPr lang="en-US" sz="3600" dirty="0" smtClean="0">
                <a:latin typeface="Times"/>
                <a:cs typeface="Times"/>
              </a:rPr>
              <a:t>Data Visualization:</a:t>
            </a:r>
          </a:p>
          <a:p>
            <a:pPr lvl="1"/>
            <a:r>
              <a:rPr lang="en-US" sz="3200" dirty="0" err="1" smtClean="0">
                <a:latin typeface="Times"/>
                <a:cs typeface="Times"/>
              </a:rPr>
              <a:t>Matplotlib</a:t>
            </a:r>
            <a:r>
              <a:rPr lang="en-US" sz="3200" dirty="0" smtClean="0">
                <a:latin typeface="Times"/>
                <a:cs typeface="Times"/>
              </a:rPr>
              <a:t>, </a:t>
            </a:r>
            <a:r>
              <a:rPr lang="en-US" sz="3200" dirty="0" err="1" smtClean="0">
                <a:latin typeface="Times"/>
                <a:cs typeface="Times"/>
              </a:rPr>
              <a:t>Seaborn</a:t>
            </a:r>
            <a:r>
              <a:rPr lang="en-US" sz="3200" dirty="0" smtClean="0">
                <a:latin typeface="Times"/>
                <a:cs typeface="Times"/>
              </a:rPr>
              <a:t>, Tableau, ArcGIS</a:t>
            </a:r>
          </a:p>
          <a:p>
            <a:endParaRPr lang="en-US" sz="2800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457200" y="1264643"/>
            <a:ext cx="731548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Times"/>
                <a:cs typeface="Times"/>
              </a:rPr>
              <a:t>Study the available datasets on both Zip code level and census tract level </a:t>
            </a:r>
            <a:endParaRPr lang="en-US" sz="2800" dirty="0">
              <a:latin typeface="Times"/>
              <a:cs typeface="Times"/>
            </a:endParaRPr>
          </a:p>
        </p:txBody>
      </p:sp>
    </p:spTree>
    <p:extLst>
      <p:ext uri="{BB962C8B-B14F-4D97-AF65-F5344CB8AC3E}">
        <p14:creationId xmlns:p14="http://schemas.microsoft.com/office/powerpoint/2010/main" val="4165607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59792446"/>
              </p:ext>
            </p:extLst>
          </p:nvPr>
        </p:nvGraphicFramePr>
        <p:xfrm>
          <a:off x="671757" y="2377557"/>
          <a:ext cx="7520940" cy="35798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itle 1"/>
          <p:cNvSpPr txBox="1">
            <a:spLocks/>
          </p:cNvSpPr>
          <p:nvPr/>
        </p:nvSpPr>
        <p:spPr>
          <a:xfrm>
            <a:off x="166323" y="468665"/>
            <a:ext cx="8026374" cy="162787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600" kern="1200" cap="none" spc="-100" baseline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 smtClean="0"/>
              <a:t>Analysis on </a:t>
            </a:r>
            <a:br>
              <a:rPr lang="en-US" sz="4000" dirty="0" smtClean="0"/>
            </a:br>
            <a:r>
              <a:rPr lang="en-US" sz="4000" dirty="0" smtClean="0"/>
              <a:t>NYC Tobacco &amp; Liquor retailer Stores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591968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6637" r="6821" b="1824"/>
          <a:stretch/>
        </p:blipFill>
        <p:spPr>
          <a:xfrm>
            <a:off x="229510" y="1407554"/>
            <a:ext cx="5639164" cy="5328050"/>
          </a:xfr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9510" y="264554"/>
            <a:ext cx="8706021" cy="1143000"/>
          </a:xfrm>
        </p:spPr>
        <p:txBody>
          <a:bodyPr/>
          <a:lstStyle/>
          <a:p>
            <a:r>
              <a:rPr lang="en-US" sz="3600" dirty="0" smtClean="0"/>
              <a:t>Exploratory: </a:t>
            </a:r>
            <a:br>
              <a:rPr lang="en-US" sz="3600" dirty="0" smtClean="0"/>
            </a:br>
            <a:r>
              <a:rPr lang="en-US" sz="2800" dirty="0" smtClean="0"/>
              <a:t>Linear Regression on Income and Liquor </a:t>
            </a:r>
            <a:r>
              <a:rPr lang="en-US" sz="2800" dirty="0"/>
              <a:t>s</a:t>
            </a:r>
            <a:r>
              <a:rPr lang="en-US" sz="2800" dirty="0" smtClean="0"/>
              <a:t>hops counts</a:t>
            </a:r>
            <a:endParaRPr lang="en-US" sz="3600" dirty="0"/>
          </a:p>
        </p:txBody>
      </p:sp>
      <p:sp>
        <p:nvSpPr>
          <p:cNvPr id="7" name="TextBox 6"/>
          <p:cNvSpPr txBox="1"/>
          <p:nvPr/>
        </p:nvSpPr>
        <p:spPr>
          <a:xfrm>
            <a:off x="5715668" y="5936205"/>
            <a:ext cx="2653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 Normalized Income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7005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djacency">
  <a:themeElements>
    <a:clrScheme name="Adjacency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Adjacency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djacency">
      <a:fillStyleLst>
        <a:solidFill>
          <a:schemeClr val="phClr"/>
        </a:solidFill>
        <a:solidFill>
          <a:schemeClr val="phClr">
            <a:tint val="55000"/>
          </a:schemeClr>
        </a:solidFill>
        <a:solidFill>
          <a:schemeClr val="phClr"/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algn="bl" rotWithShape="0">
              <a:srgbClr val="000000">
                <a:alpha val="60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hemeClr val="phClr">
                <a:shade val="4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75000">
              <a:schemeClr val="phClr">
                <a:shade val="100000"/>
                <a:satMod val="115000"/>
              </a:schemeClr>
            </a:gs>
            <a:gs pos="100000">
              <a:schemeClr val="phClr">
                <a:shade val="70000"/>
                <a:satMod val="130000"/>
              </a:schemeClr>
            </a:gs>
          </a:gsLst>
          <a:path path="circle">
            <a:fillToRect l="20000" t="50000" r="10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7000"/>
              </a:schemeClr>
              <a:schemeClr val="phClr">
                <a:shade val="96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Adjacency.thmx</Template>
  <TotalTime>379</TotalTime>
  <Words>406</Words>
  <Application>Microsoft Macintosh PowerPoint</Application>
  <PresentationFormat>On-screen Show (4:3)</PresentationFormat>
  <Paragraphs>86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Calibri</vt:lpstr>
      <vt:lpstr>Cambria</vt:lpstr>
      <vt:lpstr>Times</vt:lpstr>
      <vt:lpstr>宋体</vt:lpstr>
      <vt:lpstr>Adjacency</vt:lpstr>
      <vt:lpstr>FOREVER 21+</vt:lpstr>
      <vt:lpstr>Analysis on  NYC Tobacco &amp; Liquor retailer Stores</vt:lpstr>
      <vt:lpstr>Introduction</vt:lpstr>
      <vt:lpstr>Analysis on  NYC Tobacco &amp; Liquor retailer Stores</vt:lpstr>
      <vt:lpstr>Data Source</vt:lpstr>
      <vt:lpstr>PowerPoint Presentation</vt:lpstr>
      <vt:lpstr>Methodology </vt:lpstr>
      <vt:lpstr>PowerPoint Presentation</vt:lpstr>
      <vt:lpstr>Exploratory:  Linear Regression on Income and Liquor shops counts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fOREVER 21 </dc:title>
  <dc:creator>Le Xu</dc:creator>
  <cp:lastModifiedBy>Chenxi Cui</cp:lastModifiedBy>
  <cp:revision>20</cp:revision>
  <dcterms:created xsi:type="dcterms:W3CDTF">2017-02-10T15:39:12Z</dcterms:created>
  <dcterms:modified xsi:type="dcterms:W3CDTF">2017-02-10T21:59:09Z</dcterms:modified>
</cp:coreProperties>
</file>